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Nuni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Nunito-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Nuni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9" name="Shape 1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7" name="Shape 2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Shape 2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2" name="Shape 2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7" name="Shape 2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4" name="Shape 2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Shape 2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3" name="Shape 2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Shape 2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5" name="Shape 2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Shape 2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1" name="Shape 27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accent6"/>
        </a:solidFill>
      </p:bgPr>
    </p:bg>
    <p:spTree>
      <p:nvGrpSpPr>
        <p:cNvPr id="9" name="Shape 9"/>
        <p:cNvGrpSpPr/>
        <p:nvPr/>
      </p:nvGrpSpPr>
      <p:grpSpPr>
        <a:xfrm>
          <a:off x="0" y="0"/>
          <a:ext cx="0" cy="0"/>
          <a:chOff x="0" y="0"/>
          <a:chExt cx="0" cy="0"/>
        </a:xfrm>
      </p:grpSpPr>
      <p:sp>
        <p:nvSpPr>
          <p:cNvPr id="10" name="Shape 10"/>
          <p:cNvSpPr/>
          <p:nvPr/>
        </p:nvSpPr>
        <p:spPr>
          <a:xfrm>
            <a:off x="31" y="2824500"/>
            <a:ext cx="7370400" cy="2319000"/>
          </a:xfrm>
          <a:prstGeom prst="rtTriangle">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1" name="Shape 11"/>
          <p:cNvSpPr/>
          <p:nvPr/>
        </p:nvSpPr>
        <p:spPr>
          <a:xfrm flipH="1">
            <a:off x="3582600" y="1550700"/>
            <a:ext cx="5561400" cy="3592800"/>
          </a:xfrm>
          <a:prstGeom prst="rtTriangle">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12" name="Shape 12"/>
          <p:cNvSpPr/>
          <p:nvPr/>
        </p:nvSpPr>
        <p:spPr>
          <a:xfrm rot="10800000">
            <a:off x="5058905" y="0"/>
            <a:ext cx="4085100" cy="2052600"/>
          </a:xfrm>
          <a:prstGeom prst="rtTriangle">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13" name="Shape 13"/>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rIns="91425" wrap="square" tIns="91425">
            <a:noAutofit/>
          </a:bodyPr>
          <a:lstStyle/>
          <a:p>
            <a:pPr lvl="0">
              <a:spcBef>
                <a:spcPts val="0"/>
              </a:spcBef>
              <a:buNone/>
            </a:pPr>
            <a:r>
              <a:t/>
            </a:r>
            <a:endParaRPr/>
          </a:p>
        </p:txBody>
      </p:sp>
      <p:grpSp>
        <p:nvGrpSpPr>
          <p:cNvPr id="14" name="Shape 14"/>
          <p:cNvGrpSpPr/>
          <p:nvPr/>
        </p:nvGrpSpPr>
        <p:grpSpPr>
          <a:xfrm>
            <a:off x="255200" y="592"/>
            <a:ext cx="2250363" cy="1044300"/>
            <a:chOff x="255200" y="592"/>
            <a:chExt cx="2250363" cy="1044300"/>
          </a:xfrm>
        </p:grpSpPr>
        <p:sp>
          <p:nvSpPr>
            <p:cNvPr id="15" name="Shape 15"/>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16" name="Shape 16"/>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17" name="Shape 17"/>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grpSp>
      <p:grpSp>
        <p:nvGrpSpPr>
          <p:cNvPr id="18" name="Shape 18"/>
          <p:cNvGrpSpPr/>
          <p:nvPr/>
        </p:nvGrpSpPr>
        <p:grpSpPr>
          <a:xfrm>
            <a:off x="905395" y="592"/>
            <a:ext cx="2250363" cy="1044300"/>
            <a:chOff x="905395" y="592"/>
            <a:chExt cx="2250363" cy="1044300"/>
          </a:xfrm>
        </p:grpSpPr>
        <p:sp>
          <p:nvSpPr>
            <p:cNvPr id="19" name="Shape 19"/>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rIns="91425" wrap="square" tIns="91425">
              <a:noAutofit/>
            </a:bodyPr>
            <a:lstStyle/>
            <a:p>
              <a:pPr lvl="0">
                <a:spcBef>
                  <a:spcPts val="0"/>
                </a:spcBef>
                <a:buNone/>
              </a:pPr>
              <a:r>
                <a:t/>
              </a:r>
              <a:endParaRPr/>
            </a:p>
          </p:txBody>
        </p:sp>
        <p:sp>
          <p:nvSpPr>
            <p:cNvPr id="20" name="Shape 20"/>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rIns="91425" wrap="square" tIns="91425">
              <a:noAutofit/>
            </a:bodyPr>
            <a:lstStyle/>
            <a:p>
              <a:pPr lvl="0">
                <a:spcBef>
                  <a:spcPts val="0"/>
                </a:spcBef>
                <a:buNone/>
              </a:pPr>
              <a:r>
                <a:t/>
              </a:r>
              <a:endParaRPr/>
            </a:p>
          </p:txBody>
        </p:sp>
        <p:sp>
          <p:nvSpPr>
            <p:cNvPr id="21" name="Shape 21"/>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rIns="91425" wrap="square" tIns="91425">
              <a:noAutofit/>
            </a:bodyPr>
            <a:lstStyle/>
            <a:p>
              <a:pPr lvl="0">
                <a:spcBef>
                  <a:spcPts val="0"/>
                </a:spcBef>
                <a:buNone/>
              </a:pPr>
              <a:r>
                <a:t/>
              </a:r>
              <a:endParaRPr/>
            </a:p>
          </p:txBody>
        </p:sp>
      </p:grpSp>
      <p:grpSp>
        <p:nvGrpSpPr>
          <p:cNvPr id="22" name="Shape 22"/>
          <p:cNvGrpSpPr/>
          <p:nvPr/>
        </p:nvGrpSpPr>
        <p:grpSpPr>
          <a:xfrm>
            <a:off x="7057468" y="5088"/>
            <a:ext cx="1851282" cy="752108"/>
            <a:chOff x="6917201" y="0"/>
            <a:chExt cx="2227777" cy="863400"/>
          </a:xfrm>
        </p:grpSpPr>
        <p:sp>
          <p:nvSpPr>
            <p:cNvPr id="23" name="Shape 2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24" name="Shape 24"/>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25" name="Shape 25"/>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grpSp>
      <p:grpSp>
        <p:nvGrpSpPr>
          <p:cNvPr id="26" name="Shape 26"/>
          <p:cNvGrpSpPr/>
          <p:nvPr/>
        </p:nvGrpSpPr>
        <p:grpSpPr>
          <a:xfrm>
            <a:off x="6553032" y="4217852"/>
            <a:ext cx="2389068" cy="925737"/>
            <a:chOff x="6917201" y="0"/>
            <a:chExt cx="2227777" cy="863400"/>
          </a:xfrm>
        </p:grpSpPr>
        <p:sp>
          <p:nvSpPr>
            <p:cNvPr id="27" name="Shape 27"/>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28" name="Shape 28"/>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29" name="Shape 29"/>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grpSp>
      <p:grpSp>
        <p:nvGrpSpPr>
          <p:cNvPr id="30" name="Shape 30"/>
          <p:cNvGrpSpPr/>
          <p:nvPr/>
        </p:nvGrpSpPr>
        <p:grpSpPr>
          <a:xfrm>
            <a:off x="199149" y="4055652"/>
            <a:ext cx="2795414" cy="1083308"/>
            <a:chOff x="6917201" y="0"/>
            <a:chExt cx="2227777" cy="863400"/>
          </a:xfrm>
        </p:grpSpPr>
        <p:sp>
          <p:nvSpPr>
            <p:cNvPr id="31" name="Shape 31"/>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32" name="Shape 3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33" name="Shape 33"/>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grpSp>
      <p:sp>
        <p:nvSpPr>
          <p:cNvPr id="34" name="Shape 34"/>
          <p:cNvSpPr txBox="1"/>
          <p:nvPr>
            <p:ph type="ctrTitle"/>
          </p:nvPr>
        </p:nvSpPr>
        <p:spPr>
          <a:xfrm>
            <a:off x="1858703" y="1822833"/>
            <a:ext cx="5361300" cy="1448100"/>
          </a:xfrm>
          <a:prstGeom prst="rect">
            <a:avLst/>
          </a:prstGeom>
        </p:spPr>
        <p:txBody>
          <a:bodyPr anchorCtr="0" anchor="ctr" bIns="91425" lIns="91425" rIns="91425" wrap="square" tIns="91425"/>
          <a:lstStyle>
            <a:lvl1pPr lvl="0" algn="ctr">
              <a:spcBef>
                <a:spcPts val="0"/>
              </a:spcBef>
              <a:buSzPct val="100000"/>
              <a:defRPr sz="3800"/>
            </a:lvl1pPr>
            <a:lvl2pPr lvl="1" algn="ctr">
              <a:spcBef>
                <a:spcPts val="0"/>
              </a:spcBef>
              <a:buSzPct val="100000"/>
              <a:defRPr sz="3800"/>
            </a:lvl2pPr>
            <a:lvl3pPr lvl="2" algn="ctr">
              <a:spcBef>
                <a:spcPts val="0"/>
              </a:spcBef>
              <a:buSzPct val="100000"/>
              <a:defRPr sz="3800"/>
            </a:lvl3pPr>
            <a:lvl4pPr lvl="3" algn="ctr">
              <a:spcBef>
                <a:spcPts val="0"/>
              </a:spcBef>
              <a:buSzPct val="100000"/>
              <a:defRPr sz="3800"/>
            </a:lvl4pPr>
            <a:lvl5pPr lvl="4" algn="ctr">
              <a:spcBef>
                <a:spcPts val="0"/>
              </a:spcBef>
              <a:buSzPct val="100000"/>
              <a:defRPr sz="3800"/>
            </a:lvl5pPr>
            <a:lvl6pPr lvl="5" algn="ctr">
              <a:spcBef>
                <a:spcPts val="0"/>
              </a:spcBef>
              <a:buSzPct val="100000"/>
              <a:defRPr sz="3800"/>
            </a:lvl6pPr>
            <a:lvl7pPr lvl="6" algn="ctr">
              <a:spcBef>
                <a:spcPts val="0"/>
              </a:spcBef>
              <a:buSzPct val="100000"/>
              <a:defRPr sz="3800"/>
            </a:lvl7pPr>
            <a:lvl8pPr lvl="7" algn="ctr">
              <a:spcBef>
                <a:spcPts val="0"/>
              </a:spcBef>
              <a:buSzPct val="100000"/>
              <a:defRPr sz="3800"/>
            </a:lvl8pPr>
            <a:lvl9pPr lvl="8" algn="ctr">
              <a:spcBef>
                <a:spcPts val="0"/>
              </a:spcBef>
              <a:buSzPct val="100000"/>
              <a:defRPr sz="3800"/>
            </a:lvl9pPr>
          </a:lstStyle>
          <a:p/>
        </p:txBody>
      </p:sp>
      <p:sp>
        <p:nvSpPr>
          <p:cNvPr id="35" name="Shape 35"/>
          <p:cNvSpPr txBox="1"/>
          <p:nvPr>
            <p:ph idx="1" type="subTitle"/>
          </p:nvPr>
        </p:nvSpPr>
        <p:spPr>
          <a:xfrm>
            <a:off x="1858700" y="3413158"/>
            <a:ext cx="5361300" cy="522600"/>
          </a:xfrm>
          <a:prstGeom prst="rect">
            <a:avLst/>
          </a:prstGeom>
        </p:spPr>
        <p:txBody>
          <a:bodyPr anchorCtr="0" anchor="t" bIns="91425" lIns="91425" rIns="91425" wrap="square" tIns="91425"/>
          <a:lstStyle>
            <a:lvl1pPr lvl="0" algn="ctr">
              <a:lnSpc>
                <a:spcPct val="100000"/>
              </a:lnSpc>
              <a:spcBef>
                <a:spcPts val="0"/>
              </a:spcBef>
              <a:spcAft>
                <a:spcPts val="0"/>
              </a:spcAft>
              <a:buClr>
                <a:schemeClr val="lt1"/>
              </a:buClr>
              <a:buSzPct val="100000"/>
              <a:buNone/>
              <a:defRPr sz="1600">
                <a:solidFill>
                  <a:schemeClr val="lt1"/>
                </a:solidFill>
              </a:defRPr>
            </a:lvl1pPr>
            <a:lvl2pPr lvl="1" algn="ctr">
              <a:lnSpc>
                <a:spcPct val="100000"/>
              </a:lnSpc>
              <a:spcBef>
                <a:spcPts val="0"/>
              </a:spcBef>
              <a:spcAft>
                <a:spcPts val="0"/>
              </a:spcAft>
              <a:buClr>
                <a:schemeClr val="lt1"/>
              </a:buClr>
              <a:buSzPct val="100000"/>
              <a:buNone/>
              <a:defRPr sz="1600">
                <a:solidFill>
                  <a:schemeClr val="lt1"/>
                </a:solidFill>
              </a:defRPr>
            </a:lvl2pPr>
            <a:lvl3pPr lvl="2" algn="ctr">
              <a:lnSpc>
                <a:spcPct val="100000"/>
              </a:lnSpc>
              <a:spcBef>
                <a:spcPts val="0"/>
              </a:spcBef>
              <a:spcAft>
                <a:spcPts val="0"/>
              </a:spcAft>
              <a:buClr>
                <a:schemeClr val="lt1"/>
              </a:buClr>
              <a:buSzPct val="100000"/>
              <a:buNone/>
              <a:defRPr sz="1600">
                <a:solidFill>
                  <a:schemeClr val="lt1"/>
                </a:solidFill>
              </a:defRPr>
            </a:lvl3pPr>
            <a:lvl4pPr lvl="3" algn="ctr">
              <a:lnSpc>
                <a:spcPct val="100000"/>
              </a:lnSpc>
              <a:spcBef>
                <a:spcPts val="0"/>
              </a:spcBef>
              <a:spcAft>
                <a:spcPts val="0"/>
              </a:spcAft>
              <a:buClr>
                <a:schemeClr val="lt1"/>
              </a:buClr>
              <a:buSzPct val="100000"/>
              <a:buNone/>
              <a:defRPr sz="1600">
                <a:solidFill>
                  <a:schemeClr val="lt1"/>
                </a:solidFill>
              </a:defRPr>
            </a:lvl4pPr>
            <a:lvl5pPr lvl="4" algn="ctr">
              <a:lnSpc>
                <a:spcPct val="100000"/>
              </a:lnSpc>
              <a:spcBef>
                <a:spcPts val="0"/>
              </a:spcBef>
              <a:spcAft>
                <a:spcPts val="0"/>
              </a:spcAft>
              <a:buClr>
                <a:schemeClr val="lt1"/>
              </a:buClr>
              <a:buSzPct val="100000"/>
              <a:buNone/>
              <a:defRPr sz="1600">
                <a:solidFill>
                  <a:schemeClr val="lt1"/>
                </a:solidFill>
              </a:defRPr>
            </a:lvl5pPr>
            <a:lvl6pPr lvl="5" algn="ctr">
              <a:lnSpc>
                <a:spcPct val="100000"/>
              </a:lnSpc>
              <a:spcBef>
                <a:spcPts val="0"/>
              </a:spcBef>
              <a:spcAft>
                <a:spcPts val="0"/>
              </a:spcAft>
              <a:buClr>
                <a:schemeClr val="lt1"/>
              </a:buClr>
              <a:buSzPct val="100000"/>
              <a:buNone/>
              <a:defRPr sz="1600">
                <a:solidFill>
                  <a:schemeClr val="lt1"/>
                </a:solidFill>
              </a:defRPr>
            </a:lvl6pPr>
            <a:lvl7pPr lvl="6" algn="ctr">
              <a:lnSpc>
                <a:spcPct val="100000"/>
              </a:lnSpc>
              <a:spcBef>
                <a:spcPts val="0"/>
              </a:spcBef>
              <a:spcAft>
                <a:spcPts val="0"/>
              </a:spcAft>
              <a:buClr>
                <a:schemeClr val="lt1"/>
              </a:buClr>
              <a:buSzPct val="100000"/>
              <a:buNone/>
              <a:defRPr sz="1600">
                <a:solidFill>
                  <a:schemeClr val="lt1"/>
                </a:solidFill>
              </a:defRPr>
            </a:lvl7pPr>
            <a:lvl8pPr lvl="7" algn="ctr">
              <a:lnSpc>
                <a:spcPct val="100000"/>
              </a:lnSpc>
              <a:spcBef>
                <a:spcPts val="0"/>
              </a:spcBef>
              <a:spcAft>
                <a:spcPts val="0"/>
              </a:spcAft>
              <a:buClr>
                <a:schemeClr val="lt1"/>
              </a:buClr>
              <a:buSzPct val="100000"/>
              <a:buNone/>
              <a:defRPr sz="1600">
                <a:solidFill>
                  <a:schemeClr val="lt1"/>
                </a:solidFill>
              </a:defRPr>
            </a:lvl8pPr>
            <a:lvl9pPr lvl="8" algn="ctr">
              <a:lnSpc>
                <a:spcPct val="100000"/>
              </a:lnSpc>
              <a:spcBef>
                <a:spcPts val="0"/>
              </a:spcBef>
              <a:spcAft>
                <a:spcPts val="0"/>
              </a:spcAft>
              <a:buClr>
                <a:schemeClr val="lt1"/>
              </a:buClr>
              <a:buSzPct val="100000"/>
              <a:buNone/>
              <a:defRPr sz="1600">
                <a:solidFill>
                  <a:schemeClr val="lt1"/>
                </a:solidFill>
              </a:defRPr>
            </a:lvl9pPr>
          </a:lstStyle>
          <a:p/>
        </p:txBody>
      </p:sp>
      <p:sp>
        <p:nvSpPr>
          <p:cNvPr id="36" name="Shape 36"/>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bg>
      <p:bgPr>
        <a:solidFill>
          <a:schemeClr val="accent3"/>
        </a:solidFill>
      </p:bgPr>
    </p:bg>
    <p:spTree>
      <p:nvGrpSpPr>
        <p:cNvPr id="109" name="Shape 109"/>
        <p:cNvGrpSpPr/>
        <p:nvPr/>
      </p:nvGrpSpPr>
      <p:grpSpPr>
        <a:xfrm>
          <a:off x="0" y="0"/>
          <a:ext cx="0" cy="0"/>
          <a:chOff x="0" y="0"/>
          <a:chExt cx="0" cy="0"/>
        </a:xfrm>
      </p:grpSpPr>
      <p:sp>
        <p:nvSpPr>
          <p:cNvPr id="110" name="Shape 110"/>
          <p:cNvSpPr/>
          <p:nvPr/>
        </p:nvSpPr>
        <p:spPr>
          <a:xfrm flipH="1">
            <a:off x="5569200" y="2834075"/>
            <a:ext cx="3574800" cy="2309400"/>
          </a:xfrm>
          <a:prstGeom prst="rtTriangle">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grpSp>
        <p:nvGrpSpPr>
          <p:cNvPr id="111" name="Shape 111"/>
          <p:cNvGrpSpPr/>
          <p:nvPr/>
        </p:nvGrpSpPr>
        <p:grpSpPr>
          <a:xfrm>
            <a:off x="5959222" y="4119576"/>
            <a:ext cx="2520952" cy="1024165"/>
            <a:chOff x="6917201" y="0"/>
            <a:chExt cx="2227777" cy="863400"/>
          </a:xfrm>
        </p:grpSpPr>
        <p:sp>
          <p:nvSpPr>
            <p:cNvPr id="112" name="Shape 112"/>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113" name="Shape 11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114" name="Shape 114"/>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grpSp>
      <p:grpSp>
        <p:nvGrpSpPr>
          <p:cNvPr id="115" name="Shape 115"/>
          <p:cNvGrpSpPr/>
          <p:nvPr/>
        </p:nvGrpSpPr>
        <p:grpSpPr>
          <a:xfrm>
            <a:off x="199149" y="2"/>
            <a:ext cx="2795414" cy="1083308"/>
            <a:chOff x="6917201" y="0"/>
            <a:chExt cx="2227777" cy="863400"/>
          </a:xfrm>
        </p:grpSpPr>
        <p:sp>
          <p:nvSpPr>
            <p:cNvPr id="116" name="Shape 116"/>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117" name="Shape 117"/>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118" name="Shape 118"/>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grpSp>
      <p:sp>
        <p:nvSpPr>
          <p:cNvPr id="119" name="Shape 119"/>
          <p:cNvSpPr txBox="1"/>
          <p:nvPr>
            <p:ph type="title"/>
          </p:nvPr>
        </p:nvSpPr>
        <p:spPr>
          <a:xfrm>
            <a:off x="1385850" y="1383850"/>
            <a:ext cx="6372300" cy="1379700"/>
          </a:xfrm>
          <a:prstGeom prst="rect">
            <a:avLst/>
          </a:prstGeom>
        </p:spPr>
        <p:txBody>
          <a:bodyPr anchorCtr="0" anchor="ctr" bIns="91425" lIns="91425" rIns="91425" wrap="square" tIns="91425"/>
          <a:lstStyle>
            <a:lvl1pPr lvl="0" algn="ctr">
              <a:spcBef>
                <a:spcPts val="0"/>
              </a:spcBef>
              <a:buClr>
                <a:schemeClr val="dk2"/>
              </a:buClr>
              <a:buSzPct val="100000"/>
              <a:defRPr sz="8600">
                <a:solidFill>
                  <a:schemeClr val="dk2"/>
                </a:solidFill>
              </a:defRPr>
            </a:lvl1pPr>
            <a:lvl2pPr lvl="1" algn="ctr">
              <a:spcBef>
                <a:spcPts val="0"/>
              </a:spcBef>
              <a:buClr>
                <a:schemeClr val="dk2"/>
              </a:buClr>
              <a:buSzPct val="100000"/>
              <a:defRPr sz="8600">
                <a:solidFill>
                  <a:schemeClr val="dk2"/>
                </a:solidFill>
              </a:defRPr>
            </a:lvl2pPr>
            <a:lvl3pPr lvl="2" algn="ctr">
              <a:spcBef>
                <a:spcPts val="0"/>
              </a:spcBef>
              <a:buClr>
                <a:schemeClr val="dk2"/>
              </a:buClr>
              <a:buSzPct val="100000"/>
              <a:defRPr sz="8600">
                <a:solidFill>
                  <a:schemeClr val="dk2"/>
                </a:solidFill>
              </a:defRPr>
            </a:lvl3pPr>
            <a:lvl4pPr lvl="3" algn="ctr">
              <a:spcBef>
                <a:spcPts val="0"/>
              </a:spcBef>
              <a:buClr>
                <a:schemeClr val="dk2"/>
              </a:buClr>
              <a:buSzPct val="100000"/>
              <a:defRPr sz="8600">
                <a:solidFill>
                  <a:schemeClr val="dk2"/>
                </a:solidFill>
              </a:defRPr>
            </a:lvl4pPr>
            <a:lvl5pPr lvl="4" algn="ctr">
              <a:spcBef>
                <a:spcPts val="0"/>
              </a:spcBef>
              <a:buClr>
                <a:schemeClr val="dk2"/>
              </a:buClr>
              <a:buSzPct val="100000"/>
              <a:defRPr sz="8600">
                <a:solidFill>
                  <a:schemeClr val="dk2"/>
                </a:solidFill>
              </a:defRPr>
            </a:lvl5pPr>
            <a:lvl6pPr lvl="5" algn="ctr">
              <a:spcBef>
                <a:spcPts val="0"/>
              </a:spcBef>
              <a:buClr>
                <a:schemeClr val="dk2"/>
              </a:buClr>
              <a:buSzPct val="100000"/>
              <a:defRPr sz="8600">
                <a:solidFill>
                  <a:schemeClr val="dk2"/>
                </a:solidFill>
              </a:defRPr>
            </a:lvl6pPr>
            <a:lvl7pPr lvl="6" algn="ctr">
              <a:spcBef>
                <a:spcPts val="0"/>
              </a:spcBef>
              <a:buClr>
                <a:schemeClr val="dk2"/>
              </a:buClr>
              <a:buSzPct val="100000"/>
              <a:defRPr sz="8600">
                <a:solidFill>
                  <a:schemeClr val="dk2"/>
                </a:solidFill>
              </a:defRPr>
            </a:lvl7pPr>
            <a:lvl8pPr lvl="7" algn="ctr">
              <a:spcBef>
                <a:spcPts val="0"/>
              </a:spcBef>
              <a:buClr>
                <a:schemeClr val="dk2"/>
              </a:buClr>
              <a:buSzPct val="100000"/>
              <a:defRPr sz="8600">
                <a:solidFill>
                  <a:schemeClr val="dk2"/>
                </a:solidFill>
              </a:defRPr>
            </a:lvl8pPr>
            <a:lvl9pPr lvl="8" algn="ctr">
              <a:spcBef>
                <a:spcPts val="0"/>
              </a:spcBef>
              <a:buClr>
                <a:schemeClr val="dk2"/>
              </a:buClr>
              <a:buSzPct val="100000"/>
              <a:defRPr sz="8600">
                <a:solidFill>
                  <a:schemeClr val="dk2"/>
                </a:solidFill>
              </a:defRPr>
            </a:lvl9pPr>
          </a:lstStyle>
          <a:p/>
        </p:txBody>
      </p:sp>
      <p:sp>
        <p:nvSpPr>
          <p:cNvPr id="120" name="Shape 120"/>
          <p:cNvSpPr txBox="1"/>
          <p:nvPr>
            <p:ph idx="1" type="body"/>
          </p:nvPr>
        </p:nvSpPr>
        <p:spPr>
          <a:xfrm>
            <a:off x="1385850" y="2863850"/>
            <a:ext cx="6372300" cy="641100"/>
          </a:xfrm>
          <a:prstGeom prst="rect">
            <a:avLst/>
          </a:prstGeom>
        </p:spPr>
        <p:txBody>
          <a:bodyPr anchorCtr="0" anchor="t" bIns="91425" lIns="91425" rIns="91425" wrap="square"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121" name="Shape 121"/>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2" name="Shape 122"/>
        <p:cNvGrpSpPr/>
        <p:nvPr/>
      </p:nvGrpSpPr>
      <p:grpSpPr>
        <a:xfrm>
          <a:off x="0" y="0"/>
          <a:ext cx="0" cy="0"/>
          <a:chOff x="0" y="0"/>
          <a:chExt cx="0" cy="0"/>
        </a:xfrm>
      </p:grpSpPr>
      <p:sp>
        <p:nvSpPr>
          <p:cNvPr id="123" name="Shape 123"/>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accent3"/>
        </a:solidFill>
      </p:bgPr>
    </p:bg>
    <p:spTree>
      <p:nvGrpSpPr>
        <p:cNvPr id="37" name="Shape 37"/>
        <p:cNvGrpSpPr/>
        <p:nvPr/>
      </p:nvGrpSpPr>
      <p:grpSpPr>
        <a:xfrm>
          <a:off x="0" y="0"/>
          <a:ext cx="0" cy="0"/>
          <a:chOff x="0" y="0"/>
          <a:chExt cx="0" cy="0"/>
        </a:xfrm>
      </p:grpSpPr>
      <p:sp>
        <p:nvSpPr>
          <p:cNvPr id="38" name="Shape 38"/>
          <p:cNvSpPr/>
          <p:nvPr/>
        </p:nvSpPr>
        <p:spPr>
          <a:xfrm flipH="1">
            <a:off x="4757100" y="2309400"/>
            <a:ext cx="4386900" cy="2834100"/>
          </a:xfrm>
          <a:prstGeom prst="rtTriangle">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grpSp>
        <p:nvGrpSpPr>
          <p:cNvPr id="39" name="Shape 39"/>
          <p:cNvGrpSpPr/>
          <p:nvPr/>
        </p:nvGrpSpPr>
        <p:grpSpPr>
          <a:xfrm>
            <a:off x="5594191" y="3961115"/>
            <a:ext cx="2910145" cy="1182340"/>
            <a:chOff x="6917201" y="0"/>
            <a:chExt cx="2227777" cy="863400"/>
          </a:xfrm>
        </p:grpSpPr>
        <p:sp>
          <p:nvSpPr>
            <p:cNvPr id="40" name="Shape 40"/>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41" name="Shape 4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42" name="Shape 42"/>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grpSp>
      <p:grpSp>
        <p:nvGrpSpPr>
          <p:cNvPr id="43" name="Shape 43"/>
          <p:cNvGrpSpPr/>
          <p:nvPr/>
        </p:nvGrpSpPr>
        <p:grpSpPr>
          <a:xfrm>
            <a:off x="199149" y="2"/>
            <a:ext cx="2795414" cy="1083308"/>
            <a:chOff x="6917201" y="0"/>
            <a:chExt cx="2227777" cy="863400"/>
          </a:xfrm>
        </p:grpSpPr>
        <p:sp>
          <p:nvSpPr>
            <p:cNvPr id="44" name="Shape 44"/>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45" name="Shape 45"/>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46" name="Shape 46"/>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grpSp>
      <p:sp>
        <p:nvSpPr>
          <p:cNvPr id="47" name="Shape 47"/>
          <p:cNvSpPr txBox="1"/>
          <p:nvPr>
            <p:ph type="title"/>
          </p:nvPr>
        </p:nvSpPr>
        <p:spPr>
          <a:xfrm>
            <a:off x="1888684" y="1746100"/>
            <a:ext cx="5377500" cy="1646100"/>
          </a:xfrm>
          <a:prstGeom prst="rect">
            <a:avLst/>
          </a:prstGeom>
        </p:spPr>
        <p:txBody>
          <a:bodyPr anchorCtr="0" anchor="ctr" bIns="91425" lIns="91425" rIns="91425" wrap="square" tIns="91425"/>
          <a:lstStyle>
            <a:lvl1pPr lvl="0" algn="ctr">
              <a:spcBef>
                <a:spcPts val="0"/>
              </a:spcBef>
              <a:buClr>
                <a:schemeClr val="dk2"/>
              </a:buClr>
              <a:buSzPct val="100000"/>
              <a:defRPr sz="3200">
                <a:solidFill>
                  <a:schemeClr val="dk2"/>
                </a:solidFill>
              </a:defRPr>
            </a:lvl1pPr>
            <a:lvl2pPr lvl="1" algn="ctr">
              <a:spcBef>
                <a:spcPts val="0"/>
              </a:spcBef>
              <a:buClr>
                <a:schemeClr val="dk2"/>
              </a:buClr>
              <a:buSzPct val="100000"/>
              <a:defRPr sz="3200">
                <a:solidFill>
                  <a:schemeClr val="dk2"/>
                </a:solidFill>
              </a:defRPr>
            </a:lvl2pPr>
            <a:lvl3pPr lvl="2" algn="ctr">
              <a:spcBef>
                <a:spcPts val="0"/>
              </a:spcBef>
              <a:buClr>
                <a:schemeClr val="dk2"/>
              </a:buClr>
              <a:buSzPct val="100000"/>
              <a:defRPr sz="3200">
                <a:solidFill>
                  <a:schemeClr val="dk2"/>
                </a:solidFill>
              </a:defRPr>
            </a:lvl3pPr>
            <a:lvl4pPr lvl="3" algn="ctr">
              <a:spcBef>
                <a:spcPts val="0"/>
              </a:spcBef>
              <a:buClr>
                <a:schemeClr val="dk2"/>
              </a:buClr>
              <a:buSzPct val="100000"/>
              <a:defRPr sz="3200">
                <a:solidFill>
                  <a:schemeClr val="dk2"/>
                </a:solidFill>
              </a:defRPr>
            </a:lvl4pPr>
            <a:lvl5pPr lvl="4" algn="ctr">
              <a:spcBef>
                <a:spcPts val="0"/>
              </a:spcBef>
              <a:buClr>
                <a:schemeClr val="dk2"/>
              </a:buClr>
              <a:buSzPct val="100000"/>
              <a:defRPr sz="3200">
                <a:solidFill>
                  <a:schemeClr val="dk2"/>
                </a:solidFill>
              </a:defRPr>
            </a:lvl5pPr>
            <a:lvl6pPr lvl="5" algn="ctr">
              <a:spcBef>
                <a:spcPts val="0"/>
              </a:spcBef>
              <a:buClr>
                <a:schemeClr val="dk2"/>
              </a:buClr>
              <a:buSzPct val="100000"/>
              <a:defRPr sz="3200">
                <a:solidFill>
                  <a:schemeClr val="dk2"/>
                </a:solidFill>
              </a:defRPr>
            </a:lvl6pPr>
            <a:lvl7pPr lvl="6" algn="ctr">
              <a:spcBef>
                <a:spcPts val="0"/>
              </a:spcBef>
              <a:buClr>
                <a:schemeClr val="dk2"/>
              </a:buClr>
              <a:buSzPct val="100000"/>
              <a:defRPr sz="3200">
                <a:solidFill>
                  <a:schemeClr val="dk2"/>
                </a:solidFill>
              </a:defRPr>
            </a:lvl7pPr>
            <a:lvl8pPr lvl="7" algn="ctr">
              <a:spcBef>
                <a:spcPts val="0"/>
              </a:spcBef>
              <a:buClr>
                <a:schemeClr val="dk2"/>
              </a:buClr>
              <a:buSzPct val="100000"/>
              <a:defRPr sz="3200">
                <a:solidFill>
                  <a:schemeClr val="dk2"/>
                </a:solidFill>
              </a:defRPr>
            </a:lvl8pPr>
            <a:lvl9pPr lvl="8" algn="ctr">
              <a:spcBef>
                <a:spcPts val="0"/>
              </a:spcBef>
              <a:buClr>
                <a:schemeClr val="dk2"/>
              </a:buClr>
              <a:buSzPct val="100000"/>
              <a:defRPr sz="3200">
                <a:solidFill>
                  <a:schemeClr val="dk2"/>
                </a:solidFill>
              </a:defRPr>
            </a:lvl9pPr>
          </a:lstStyle>
          <a:p/>
        </p:txBody>
      </p:sp>
      <p:sp>
        <p:nvSpPr>
          <p:cNvPr id="48" name="Shape 48"/>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bg>
      <p:bgPr>
        <a:solidFill>
          <a:schemeClr val="dk2"/>
        </a:solidFill>
      </p:bgPr>
    </p:bg>
    <p:spTree>
      <p:nvGrpSpPr>
        <p:cNvPr id="49" name="Shape 49"/>
        <p:cNvGrpSpPr/>
        <p:nvPr/>
      </p:nvGrpSpPr>
      <p:grpSpPr>
        <a:xfrm>
          <a:off x="0" y="0"/>
          <a:ext cx="0" cy="0"/>
          <a:chOff x="0" y="0"/>
          <a:chExt cx="0" cy="0"/>
        </a:xfrm>
      </p:grpSpPr>
      <p:sp>
        <p:nvSpPr>
          <p:cNvPr id="50" name="Shape 50"/>
          <p:cNvSpPr/>
          <p:nvPr/>
        </p:nvSpPr>
        <p:spPr>
          <a:xfrm flipH="1">
            <a:off x="3582600" y="1550700"/>
            <a:ext cx="5561400" cy="3592800"/>
          </a:xfrm>
          <a:prstGeom prst="rtTriangle">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51" name="Shape 51"/>
          <p:cNvSpPr/>
          <p:nvPr/>
        </p:nvSpPr>
        <p:spPr>
          <a:xfrm>
            <a:off x="31" y="2824500"/>
            <a:ext cx="7370400" cy="2319000"/>
          </a:xfrm>
          <a:prstGeom prst="rtTriangle">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52" name="Shape 52"/>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rIns="91425" wrap="square" tIns="91425">
            <a:noAutofit/>
          </a:bodyPr>
          <a:lstStyle/>
          <a:p>
            <a:pPr lvl="0">
              <a:spcBef>
                <a:spcPts val="0"/>
              </a:spcBef>
              <a:buNone/>
            </a:pPr>
            <a:r>
              <a:t/>
            </a:r>
            <a:endParaRPr/>
          </a:p>
        </p:txBody>
      </p:sp>
      <p:sp>
        <p:nvSpPr>
          <p:cNvPr id="53" name="Shape 53"/>
          <p:cNvSpPr txBox="1"/>
          <p:nvPr>
            <p:ph type="title"/>
          </p:nvPr>
        </p:nvSpPr>
        <p:spPr>
          <a:xfrm>
            <a:off x="819150" y="845600"/>
            <a:ext cx="7505700" cy="954600"/>
          </a:xfrm>
          <a:prstGeom prst="rect">
            <a:avLst/>
          </a:prstGeom>
        </p:spPr>
        <p:txBody>
          <a:bodyPr anchorCtr="0" anchor="t" bIns="91425" lIns="91425" rIns="91425" wrap="square"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54" name="Shape 54"/>
          <p:cNvSpPr txBox="1"/>
          <p:nvPr>
            <p:ph idx="1" type="body"/>
          </p:nvPr>
        </p:nvSpPr>
        <p:spPr>
          <a:xfrm>
            <a:off x="819150" y="1990725"/>
            <a:ext cx="7505700" cy="24480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55" name="Shape 55"/>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bg>
      <p:bgPr>
        <a:solidFill>
          <a:schemeClr val="dk2"/>
        </a:solidFill>
      </p:bgPr>
    </p:bg>
    <p:spTree>
      <p:nvGrpSpPr>
        <p:cNvPr id="56" name="Shape 56"/>
        <p:cNvGrpSpPr/>
        <p:nvPr/>
      </p:nvGrpSpPr>
      <p:grpSpPr>
        <a:xfrm>
          <a:off x="0" y="0"/>
          <a:ext cx="0" cy="0"/>
          <a:chOff x="0" y="0"/>
          <a:chExt cx="0" cy="0"/>
        </a:xfrm>
      </p:grpSpPr>
      <p:sp>
        <p:nvSpPr>
          <p:cNvPr id="57" name="Shape 57"/>
          <p:cNvSpPr/>
          <p:nvPr/>
        </p:nvSpPr>
        <p:spPr>
          <a:xfrm flipH="1">
            <a:off x="3582600" y="1550700"/>
            <a:ext cx="5561400" cy="3592800"/>
          </a:xfrm>
          <a:prstGeom prst="rtTriangle">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58" name="Shape 58"/>
          <p:cNvSpPr/>
          <p:nvPr/>
        </p:nvSpPr>
        <p:spPr>
          <a:xfrm>
            <a:off x="31" y="2824500"/>
            <a:ext cx="7370400" cy="2319000"/>
          </a:xfrm>
          <a:prstGeom prst="rtTriangle">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59" name="Shape 5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rIns="91425" wrap="square" tIns="91425">
            <a:noAutofit/>
          </a:bodyPr>
          <a:lstStyle/>
          <a:p>
            <a:pPr lvl="0">
              <a:spcBef>
                <a:spcPts val="0"/>
              </a:spcBef>
              <a:buNone/>
            </a:pPr>
            <a:r>
              <a:t/>
            </a:r>
            <a:endParaRPr/>
          </a:p>
        </p:txBody>
      </p:sp>
      <p:sp>
        <p:nvSpPr>
          <p:cNvPr id="60" name="Shape 60"/>
          <p:cNvSpPr txBox="1"/>
          <p:nvPr>
            <p:ph type="title"/>
          </p:nvPr>
        </p:nvSpPr>
        <p:spPr>
          <a:xfrm>
            <a:off x="819150" y="845600"/>
            <a:ext cx="7505700" cy="954600"/>
          </a:xfrm>
          <a:prstGeom prst="rect">
            <a:avLst/>
          </a:prstGeom>
        </p:spPr>
        <p:txBody>
          <a:bodyPr anchorCtr="0" anchor="t" bIns="91425" lIns="91425" rIns="91425" wrap="square"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61" name="Shape 61"/>
          <p:cNvSpPr txBox="1"/>
          <p:nvPr>
            <p:ph idx="1" type="body"/>
          </p:nvPr>
        </p:nvSpPr>
        <p:spPr>
          <a:xfrm>
            <a:off x="819150" y="1990725"/>
            <a:ext cx="3686100" cy="24480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62" name="Shape 62"/>
          <p:cNvSpPr txBox="1"/>
          <p:nvPr>
            <p:ph idx="2" type="body"/>
          </p:nvPr>
        </p:nvSpPr>
        <p:spPr>
          <a:xfrm>
            <a:off x="4638675" y="1990725"/>
            <a:ext cx="3686100" cy="24480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63" name="Shape 63"/>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bg>
      <p:bgPr>
        <a:solidFill>
          <a:schemeClr val="dk2"/>
        </a:solidFill>
      </p:bgPr>
    </p:bg>
    <p:spTree>
      <p:nvGrpSpPr>
        <p:cNvPr id="64" name="Shape 64"/>
        <p:cNvGrpSpPr/>
        <p:nvPr/>
      </p:nvGrpSpPr>
      <p:grpSpPr>
        <a:xfrm>
          <a:off x="0" y="0"/>
          <a:ext cx="0" cy="0"/>
          <a:chOff x="0" y="0"/>
          <a:chExt cx="0" cy="0"/>
        </a:xfrm>
      </p:grpSpPr>
      <p:sp>
        <p:nvSpPr>
          <p:cNvPr id="65" name="Shape 65"/>
          <p:cNvSpPr/>
          <p:nvPr/>
        </p:nvSpPr>
        <p:spPr>
          <a:xfrm flipH="1">
            <a:off x="3582600" y="1550700"/>
            <a:ext cx="5561400" cy="3592800"/>
          </a:xfrm>
          <a:prstGeom prst="rtTriangle">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66" name="Shape 66"/>
          <p:cNvSpPr/>
          <p:nvPr/>
        </p:nvSpPr>
        <p:spPr>
          <a:xfrm>
            <a:off x="31" y="2824500"/>
            <a:ext cx="7370400" cy="2319000"/>
          </a:xfrm>
          <a:prstGeom prst="rtTriangle">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67" name="Shape 6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rIns="91425" wrap="square" tIns="91425">
            <a:noAutofit/>
          </a:bodyPr>
          <a:lstStyle/>
          <a:p>
            <a:pPr lvl="0">
              <a:spcBef>
                <a:spcPts val="0"/>
              </a:spcBef>
              <a:buNone/>
            </a:pPr>
            <a:r>
              <a:t/>
            </a:r>
            <a:endParaRPr/>
          </a:p>
        </p:txBody>
      </p:sp>
      <p:sp>
        <p:nvSpPr>
          <p:cNvPr id="68" name="Shape 68"/>
          <p:cNvSpPr txBox="1"/>
          <p:nvPr>
            <p:ph type="title"/>
          </p:nvPr>
        </p:nvSpPr>
        <p:spPr>
          <a:xfrm>
            <a:off x="819150" y="845600"/>
            <a:ext cx="7505700" cy="954600"/>
          </a:xfrm>
          <a:prstGeom prst="rect">
            <a:avLst/>
          </a:prstGeom>
        </p:spPr>
        <p:txBody>
          <a:bodyPr anchorCtr="0" anchor="t" bIns="91425" lIns="91425" rIns="91425" wrap="square"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69" name="Shape 69"/>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bg>
      <p:bgPr>
        <a:solidFill>
          <a:schemeClr val="accent3"/>
        </a:solidFill>
      </p:bgPr>
    </p:bg>
    <p:spTree>
      <p:nvGrpSpPr>
        <p:cNvPr id="70" name="Shape 70"/>
        <p:cNvGrpSpPr/>
        <p:nvPr/>
      </p:nvGrpSpPr>
      <p:grpSpPr>
        <a:xfrm>
          <a:off x="0" y="0"/>
          <a:ext cx="0" cy="0"/>
          <a:chOff x="0" y="0"/>
          <a:chExt cx="0" cy="0"/>
        </a:xfrm>
      </p:grpSpPr>
      <p:sp>
        <p:nvSpPr>
          <p:cNvPr id="71" name="Shape 71"/>
          <p:cNvSpPr/>
          <p:nvPr/>
        </p:nvSpPr>
        <p:spPr>
          <a:xfrm flipH="1">
            <a:off x="3582600" y="1550700"/>
            <a:ext cx="5561400" cy="3592800"/>
          </a:xfrm>
          <a:prstGeom prst="rtTriangle">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72" name="Shape 72"/>
          <p:cNvSpPr/>
          <p:nvPr/>
        </p:nvSpPr>
        <p:spPr>
          <a:xfrm>
            <a:off x="31" y="2824500"/>
            <a:ext cx="7370400" cy="2319000"/>
          </a:xfrm>
          <a:prstGeom prst="rtTriangle">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73" name="Shape 73"/>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rIns="91425" wrap="square" tIns="91425">
            <a:noAutofit/>
          </a:bodyPr>
          <a:lstStyle/>
          <a:p>
            <a:pPr lvl="0">
              <a:spcBef>
                <a:spcPts val="0"/>
              </a:spcBef>
              <a:buNone/>
            </a:pPr>
            <a:r>
              <a:t/>
            </a:r>
            <a:endParaRPr/>
          </a:p>
        </p:txBody>
      </p:sp>
      <p:sp>
        <p:nvSpPr>
          <p:cNvPr id="74" name="Shape 74"/>
          <p:cNvSpPr txBox="1"/>
          <p:nvPr>
            <p:ph type="title"/>
          </p:nvPr>
        </p:nvSpPr>
        <p:spPr>
          <a:xfrm>
            <a:off x="819150" y="845600"/>
            <a:ext cx="3709200" cy="1383000"/>
          </a:xfrm>
          <a:prstGeom prst="rect">
            <a:avLst/>
          </a:prstGeom>
        </p:spPr>
        <p:txBody>
          <a:bodyPr anchorCtr="0" anchor="t" bIns="91425" lIns="91425" rIns="91425" wrap="square"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75" name="Shape 75"/>
          <p:cNvSpPr txBox="1"/>
          <p:nvPr>
            <p:ph idx="1" type="body"/>
          </p:nvPr>
        </p:nvSpPr>
        <p:spPr>
          <a:xfrm>
            <a:off x="830700" y="2319050"/>
            <a:ext cx="3709200" cy="21198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76" name="Shape 76"/>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accent1"/>
        </a:solidFill>
      </p:bgPr>
    </p:bg>
    <p:spTree>
      <p:nvGrpSpPr>
        <p:cNvPr id="77" name="Shape 77"/>
        <p:cNvGrpSpPr/>
        <p:nvPr/>
      </p:nvGrpSpPr>
      <p:grpSpPr>
        <a:xfrm>
          <a:off x="0" y="0"/>
          <a:ext cx="0" cy="0"/>
          <a:chOff x="0" y="0"/>
          <a:chExt cx="0" cy="0"/>
        </a:xfrm>
      </p:grpSpPr>
      <p:sp>
        <p:nvSpPr>
          <p:cNvPr id="78" name="Shape 78"/>
          <p:cNvSpPr/>
          <p:nvPr/>
        </p:nvSpPr>
        <p:spPr>
          <a:xfrm>
            <a:off x="0" y="2823144"/>
            <a:ext cx="7369200" cy="2316900"/>
          </a:xfrm>
          <a:prstGeom prst="rtTriangle">
            <a:avLst/>
          </a:prstGeom>
          <a:solidFill>
            <a:schemeClr val="accent6"/>
          </a:solidFill>
          <a:ln>
            <a:noFill/>
          </a:ln>
        </p:spPr>
        <p:txBody>
          <a:bodyPr anchorCtr="0" anchor="ctr" bIns="91425" lIns="91425" rIns="91425" wrap="square" tIns="91425">
            <a:noAutofit/>
          </a:bodyPr>
          <a:lstStyle/>
          <a:p>
            <a:pPr lvl="0">
              <a:spcBef>
                <a:spcPts val="0"/>
              </a:spcBef>
              <a:buNone/>
            </a:pPr>
            <a:r>
              <a:t/>
            </a:r>
            <a:endParaRPr/>
          </a:p>
        </p:txBody>
      </p:sp>
      <p:sp>
        <p:nvSpPr>
          <p:cNvPr id="79" name="Shape 79"/>
          <p:cNvSpPr/>
          <p:nvPr/>
        </p:nvSpPr>
        <p:spPr>
          <a:xfrm flipH="1">
            <a:off x="3583210" y="1554113"/>
            <a:ext cx="5560500" cy="3589500"/>
          </a:xfrm>
          <a:prstGeom prst="rtTriangle">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nvGrpSpPr>
          <p:cNvPr id="80" name="Shape 80"/>
          <p:cNvGrpSpPr/>
          <p:nvPr/>
        </p:nvGrpSpPr>
        <p:grpSpPr>
          <a:xfrm>
            <a:off x="255991" y="-118"/>
            <a:ext cx="2251347" cy="1043408"/>
            <a:chOff x="3961956" y="4383950"/>
            <a:chExt cx="1160548" cy="548700"/>
          </a:xfrm>
        </p:grpSpPr>
        <p:sp>
          <p:nvSpPr>
            <p:cNvPr id="81" name="Shape 81"/>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82" name="Shape 82"/>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sp>
          <p:nvSpPr>
            <p:cNvPr id="83" name="Shape 83"/>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grpSp>
      <p:sp>
        <p:nvSpPr>
          <p:cNvPr id="84" name="Shape 8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rIns="91425" wrap="square" tIns="91425">
            <a:noAutofit/>
          </a:bodyPr>
          <a:lstStyle/>
          <a:p>
            <a:pPr lvl="0">
              <a:spcBef>
                <a:spcPts val="0"/>
              </a:spcBef>
              <a:buNone/>
            </a:pPr>
            <a:r>
              <a:t/>
            </a:r>
            <a:endParaRPr/>
          </a:p>
        </p:txBody>
      </p:sp>
      <p:grpSp>
        <p:nvGrpSpPr>
          <p:cNvPr id="85" name="Shape 85"/>
          <p:cNvGrpSpPr/>
          <p:nvPr/>
        </p:nvGrpSpPr>
        <p:grpSpPr>
          <a:xfrm>
            <a:off x="34934" y="4522125"/>
            <a:ext cx="1593306" cy="617072"/>
            <a:chOff x="6917201" y="0"/>
            <a:chExt cx="2227777" cy="863400"/>
          </a:xfrm>
        </p:grpSpPr>
        <p:sp>
          <p:nvSpPr>
            <p:cNvPr id="86" name="Shape 86"/>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rIns="91425" wrap="square" tIns="91425">
              <a:noAutofit/>
            </a:bodyPr>
            <a:lstStyle/>
            <a:p>
              <a:pPr lvl="0">
                <a:spcBef>
                  <a:spcPts val="0"/>
                </a:spcBef>
                <a:buNone/>
              </a:pPr>
              <a:r>
                <a:t/>
              </a:r>
              <a:endParaRPr/>
            </a:p>
          </p:txBody>
        </p:sp>
        <p:sp>
          <p:nvSpPr>
            <p:cNvPr id="87" name="Shape 87"/>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rIns="91425" wrap="square" tIns="91425">
              <a:noAutofit/>
            </a:bodyPr>
            <a:lstStyle/>
            <a:p>
              <a:pPr lvl="0">
                <a:spcBef>
                  <a:spcPts val="0"/>
                </a:spcBef>
                <a:buNone/>
              </a:pPr>
              <a:r>
                <a:t/>
              </a:r>
              <a:endParaRPr/>
            </a:p>
          </p:txBody>
        </p:sp>
        <p:sp>
          <p:nvSpPr>
            <p:cNvPr id="88" name="Shape 8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rIns="91425" wrap="square" tIns="91425">
              <a:noAutofit/>
            </a:bodyPr>
            <a:lstStyle/>
            <a:p>
              <a:pPr lvl="0">
                <a:spcBef>
                  <a:spcPts val="0"/>
                </a:spcBef>
                <a:buNone/>
              </a:pPr>
              <a:r>
                <a:t/>
              </a:r>
              <a:endParaRPr/>
            </a:p>
          </p:txBody>
        </p:sp>
      </p:grpSp>
      <p:grpSp>
        <p:nvGrpSpPr>
          <p:cNvPr id="89" name="Shape 89"/>
          <p:cNvGrpSpPr/>
          <p:nvPr/>
        </p:nvGrpSpPr>
        <p:grpSpPr>
          <a:xfrm>
            <a:off x="5886353" y="1243"/>
            <a:ext cx="3257455" cy="1261514"/>
            <a:chOff x="6917201" y="0"/>
            <a:chExt cx="2227777" cy="863400"/>
          </a:xfrm>
        </p:grpSpPr>
        <p:sp>
          <p:nvSpPr>
            <p:cNvPr id="90" name="Shape 90"/>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91" name="Shape 91"/>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92" name="Shape 9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grpSp>
      <p:sp>
        <p:nvSpPr>
          <p:cNvPr id="93" name="Shape 93"/>
          <p:cNvSpPr txBox="1"/>
          <p:nvPr>
            <p:ph type="title"/>
          </p:nvPr>
        </p:nvSpPr>
        <p:spPr>
          <a:xfrm>
            <a:off x="1393929" y="1301146"/>
            <a:ext cx="6366900" cy="2539200"/>
          </a:xfrm>
          <a:prstGeom prst="rect">
            <a:avLst/>
          </a:prstGeom>
        </p:spPr>
        <p:txBody>
          <a:bodyPr anchorCtr="0" anchor="ctr" bIns="91425" lIns="91425" rIns="91425" wrap="square" tIns="91425"/>
          <a:lstStyle>
            <a:lvl1pPr lvl="0" algn="ctr">
              <a:spcBef>
                <a:spcPts val="0"/>
              </a:spcBef>
              <a:buSzPct val="100000"/>
              <a:defRPr sz="3200"/>
            </a:lvl1pPr>
            <a:lvl2pPr lvl="1" algn="ctr">
              <a:spcBef>
                <a:spcPts val="0"/>
              </a:spcBef>
              <a:buSzPct val="100000"/>
              <a:defRPr sz="3200"/>
            </a:lvl2pPr>
            <a:lvl3pPr lvl="2" algn="ctr">
              <a:spcBef>
                <a:spcPts val="0"/>
              </a:spcBef>
              <a:buSzPct val="100000"/>
              <a:defRPr sz="3200"/>
            </a:lvl3pPr>
            <a:lvl4pPr lvl="3" algn="ctr">
              <a:spcBef>
                <a:spcPts val="0"/>
              </a:spcBef>
              <a:buSzPct val="100000"/>
              <a:defRPr sz="3200"/>
            </a:lvl4pPr>
            <a:lvl5pPr lvl="4" algn="ctr">
              <a:spcBef>
                <a:spcPts val="0"/>
              </a:spcBef>
              <a:buSzPct val="100000"/>
              <a:defRPr sz="3200"/>
            </a:lvl5pPr>
            <a:lvl6pPr lvl="5" algn="ctr">
              <a:spcBef>
                <a:spcPts val="0"/>
              </a:spcBef>
              <a:buSzPct val="100000"/>
              <a:defRPr sz="3200"/>
            </a:lvl6pPr>
            <a:lvl7pPr lvl="6" algn="ctr">
              <a:spcBef>
                <a:spcPts val="0"/>
              </a:spcBef>
              <a:buSzPct val="100000"/>
              <a:defRPr sz="3200"/>
            </a:lvl7pPr>
            <a:lvl8pPr lvl="7" algn="ctr">
              <a:spcBef>
                <a:spcPts val="0"/>
              </a:spcBef>
              <a:buSzPct val="100000"/>
              <a:defRPr sz="3200"/>
            </a:lvl8pPr>
            <a:lvl9pPr lvl="8" algn="ctr">
              <a:spcBef>
                <a:spcPts val="0"/>
              </a:spcBef>
              <a:buSzPct val="100000"/>
              <a:defRPr sz="3200"/>
            </a:lvl9pPr>
          </a:lstStyle>
          <a:p/>
        </p:txBody>
      </p:sp>
      <p:sp>
        <p:nvSpPr>
          <p:cNvPr id="94" name="Shape 94"/>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bg>
      <p:bgPr>
        <a:solidFill>
          <a:schemeClr val="dk2"/>
        </a:solidFill>
      </p:bgPr>
    </p:bg>
    <p:spTree>
      <p:nvGrpSpPr>
        <p:cNvPr id="95" name="Shape 95"/>
        <p:cNvGrpSpPr/>
        <p:nvPr/>
      </p:nvGrpSpPr>
      <p:grpSpPr>
        <a:xfrm>
          <a:off x="0" y="0"/>
          <a:ext cx="0" cy="0"/>
          <a:chOff x="0" y="0"/>
          <a:chExt cx="0" cy="0"/>
        </a:xfrm>
      </p:grpSpPr>
      <p:sp>
        <p:nvSpPr>
          <p:cNvPr id="96" name="Shape 96"/>
          <p:cNvSpPr/>
          <p:nvPr/>
        </p:nvSpPr>
        <p:spPr>
          <a:xfrm flipH="1">
            <a:off x="3582600" y="1550700"/>
            <a:ext cx="5561400" cy="3592800"/>
          </a:xfrm>
          <a:prstGeom prst="rtTriangle">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97" name="Shape 97"/>
          <p:cNvSpPr/>
          <p:nvPr/>
        </p:nvSpPr>
        <p:spPr>
          <a:xfrm>
            <a:off x="31" y="2824500"/>
            <a:ext cx="7370400" cy="2319000"/>
          </a:xfrm>
          <a:prstGeom prst="rtTriangle">
            <a:avLst/>
          </a:prstGeom>
          <a:solidFill>
            <a:schemeClr val="accent3"/>
          </a:solidFill>
          <a:ln>
            <a:noFill/>
          </a:ln>
        </p:spPr>
        <p:txBody>
          <a:bodyPr anchorCtr="0" anchor="ctr" bIns="91425" lIns="91425" rIns="91425" wrap="square" tIns="91425">
            <a:noAutofit/>
          </a:bodyPr>
          <a:lstStyle/>
          <a:p>
            <a:pPr lvl="0">
              <a:spcBef>
                <a:spcPts val="0"/>
              </a:spcBef>
              <a:buNone/>
            </a:pPr>
            <a:r>
              <a:t/>
            </a:r>
            <a:endParaRPr/>
          </a:p>
        </p:txBody>
      </p:sp>
      <p:sp>
        <p:nvSpPr>
          <p:cNvPr id="98" name="Shape 9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rIns="91425" wrap="square" tIns="91425">
            <a:noAutofit/>
          </a:bodyPr>
          <a:lstStyle/>
          <a:p>
            <a:pPr lvl="0">
              <a:spcBef>
                <a:spcPts val="0"/>
              </a:spcBef>
              <a:buNone/>
            </a:pPr>
            <a:r>
              <a:t/>
            </a:r>
            <a:endParaRPr/>
          </a:p>
        </p:txBody>
      </p:sp>
      <p:sp>
        <p:nvSpPr>
          <p:cNvPr id="99" name="Shape 99"/>
          <p:cNvSpPr txBox="1"/>
          <p:nvPr>
            <p:ph type="title"/>
          </p:nvPr>
        </p:nvSpPr>
        <p:spPr>
          <a:xfrm>
            <a:off x="819150" y="845600"/>
            <a:ext cx="6424200" cy="705000"/>
          </a:xfrm>
          <a:prstGeom prst="rect">
            <a:avLst/>
          </a:prstGeom>
        </p:spPr>
        <p:txBody>
          <a:bodyPr anchorCtr="0" anchor="t" bIns="91425" lIns="91425" rIns="91425" wrap="square"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100" name="Shape 100"/>
          <p:cNvSpPr txBox="1"/>
          <p:nvPr>
            <p:ph idx="1" type="subTitle"/>
          </p:nvPr>
        </p:nvSpPr>
        <p:spPr>
          <a:xfrm>
            <a:off x="819150" y="1550700"/>
            <a:ext cx="5859900" cy="393600"/>
          </a:xfrm>
          <a:prstGeom prst="rect">
            <a:avLst/>
          </a:prstGeom>
        </p:spPr>
        <p:txBody>
          <a:bodyPr anchorCtr="0" anchor="t" bIns="91425" lIns="91425" rIns="91425" wrap="square" tIns="91425"/>
          <a:lstStyle>
            <a:lvl1pPr lvl="0">
              <a:lnSpc>
                <a:spcPct val="100000"/>
              </a:lnSpc>
              <a:spcBef>
                <a:spcPts val="0"/>
              </a:spcBef>
              <a:spcAft>
                <a:spcPts val="0"/>
              </a:spcAft>
              <a:buClr>
                <a:schemeClr val="lt1"/>
              </a:buClr>
              <a:buSzPct val="100000"/>
              <a:buNone/>
              <a:defRPr sz="1600">
                <a:solidFill>
                  <a:schemeClr val="lt1"/>
                </a:solidFill>
              </a:defRPr>
            </a:lvl1pPr>
            <a:lvl2pPr lvl="1">
              <a:lnSpc>
                <a:spcPct val="100000"/>
              </a:lnSpc>
              <a:spcBef>
                <a:spcPts val="0"/>
              </a:spcBef>
              <a:spcAft>
                <a:spcPts val="0"/>
              </a:spcAft>
              <a:buClr>
                <a:schemeClr val="lt1"/>
              </a:buClr>
              <a:buSzPct val="100000"/>
              <a:buNone/>
              <a:defRPr sz="1600">
                <a:solidFill>
                  <a:schemeClr val="lt1"/>
                </a:solidFill>
              </a:defRPr>
            </a:lvl2pPr>
            <a:lvl3pPr lvl="2">
              <a:lnSpc>
                <a:spcPct val="100000"/>
              </a:lnSpc>
              <a:spcBef>
                <a:spcPts val="0"/>
              </a:spcBef>
              <a:spcAft>
                <a:spcPts val="0"/>
              </a:spcAft>
              <a:buClr>
                <a:schemeClr val="lt1"/>
              </a:buClr>
              <a:buSzPct val="100000"/>
              <a:buNone/>
              <a:defRPr sz="1600">
                <a:solidFill>
                  <a:schemeClr val="lt1"/>
                </a:solidFill>
              </a:defRPr>
            </a:lvl3pPr>
            <a:lvl4pPr lvl="3">
              <a:lnSpc>
                <a:spcPct val="100000"/>
              </a:lnSpc>
              <a:spcBef>
                <a:spcPts val="0"/>
              </a:spcBef>
              <a:spcAft>
                <a:spcPts val="0"/>
              </a:spcAft>
              <a:buClr>
                <a:schemeClr val="lt1"/>
              </a:buClr>
              <a:buSzPct val="100000"/>
              <a:buNone/>
              <a:defRPr sz="1600">
                <a:solidFill>
                  <a:schemeClr val="lt1"/>
                </a:solidFill>
              </a:defRPr>
            </a:lvl4pPr>
            <a:lvl5pPr lvl="4">
              <a:lnSpc>
                <a:spcPct val="100000"/>
              </a:lnSpc>
              <a:spcBef>
                <a:spcPts val="0"/>
              </a:spcBef>
              <a:spcAft>
                <a:spcPts val="0"/>
              </a:spcAft>
              <a:buClr>
                <a:schemeClr val="lt1"/>
              </a:buClr>
              <a:buSzPct val="100000"/>
              <a:buNone/>
              <a:defRPr sz="1600">
                <a:solidFill>
                  <a:schemeClr val="lt1"/>
                </a:solidFill>
              </a:defRPr>
            </a:lvl5pPr>
            <a:lvl6pPr lvl="5">
              <a:lnSpc>
                <a:spcPct val="100000"/>
              </a:lnSpc>
              <a:spcBef>
                <a:spcPts val="0"/>
              </a:spcBef>
              <a:spcAft>
                <a:spcPts val="0"/>
              </a:spcAft>
              <a:buClr>
                <a:schemeClr val="lt1"/>
              </a:buClr>
              <a:buSzPct val="100000"/>
              <a:buNone/>
              <a:defRPr sz="1600">
                <a:solidFill>
                  <a:schemeClr val="lt1"/>
                </a:solidFill>
              </a:defRPr>
            </a:lvl6pPr>
            <a:lvl7pPr lvl="6">
              <a:lnSpc>
                <a:spcPct val="100000"/>
              </a:lnSpc>
              <a:spcBef>
                <a:spcPts val="0"/>
              </a:spcBef>
              <a:spcAft>
                <a:spcPts val="0"/>
              </a:spcAft>
              <a:buClr>
                <a:schemeClr val="lt1"/>
              </a:buClr>
              <a:buSzPct val="100000"/>
              <a:buNone/>
              <a:defRPr sz="1600">
                <a:solidFill>
                  <a:schemeClr val="lt1"/>
                </a:solidFill>
              </a:defRPr>
            </a:lvl7pPr>
            <a:lvl8pPr lvl="7">
              <a:lnSpc>
                <a:spcPct val="100000"/>
              </a:lnSpc>
              <a:spcBef>
                <a:spcPts val="0"/>
              </a:spcBef>
              <a:spcAft>
                <a:spcPts val="0"/>
              </a:spcAft>
              <a:buClr>
                <a:schemeClr val="lt1"/>
              </a:buClr>
              <a:buSzPct val="100000"/>
              <a:buNone/>
              <a:defRPr sz="1600">
                <a:solidFill>
                  <a:schemeClr val="lt1"/>
                </a:solidFill>
              </a:defRPr>
            </a:lvl8pPr>
            <a:lvl9pPr lvl="8">
              <a:lnSpc>
                <a:spcPct val="100000"/>
              </a:lnSpc>
              <a:spcBef>
                <a:spcPts val="0"/>
              </a:spcBef>
              <a:spcAft>
                <a:spcPts val="0"/>
              </a:spcAft>
              <a:buClr>
                <a:schemeClr val="lt1"/>
              </a:buClr>
              <a:buSzPct val="100000"/>
              <a:buNone/>
              <a:defRPr sz="1600">
                <a:solidFill>
                  <a:schemeClr val="lt1"/>
                </a:solidFill>
              </a:defRPr>
            </a:lvl9pPr>
          </a:lstStyle>
          <a:p/>
        </p:txBody>
      </p:sp>
      <p:sp>
        <p:nvSpPr>
          <p:cNvPr id="101" name="Shape 101"/>
          <p:cNvSpPr txBox="1"/>
          <p:nvPr>
            <p:ph idx="2" type="body"/>
          </p:nvPr>
        </p:nvSpPr>
        <p:spPr>
          <a:xfrm>
            <a:off x="819150" y="2467050"/>
            <a:ext cx="5859900" cy="20955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02" name="Shape 102"/>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bg>
      <p:bgPr>
        <a:solidFill>
          <a:schemeClr val="accent1"/>
        </a:solidFill>
      </p:bgPr>
    </p:bg>
    <p:spTree>
      <p:nvGrpSpPr>
        <p:cNvPr id="103" name="Shape 103"/>
        <p:cNvGrpSpPr/>
        <p:nvPr/>
      </p:nvGrpSpPr>
      <p:grpSpPr>
        <a:xfrm>
          <a:off x="0" y="0"/>
          <a:ext cx="0" cy="0"/>
          <a:chOff x="0" y="0"/>
          <a:chExt cx="0" cy="0"/>
        </a:xfrm>
      </p:grpSpPr>
      <p:sp>
        <p:nvSpPr>
          <p:cNvPr id="104" name="Shape 104"/>
          <p:cNvSpPr/>
          <p:nvPr/>
        </p:nvSpPr>
        <p:spPr>
          <a:xfrm>
            <a:off x="31" y="2824500"/>
            <a:ext cx="7370400" cy="2319000"/>
          </a:xfrm>
          <a:prstGeom prst="rtTriangle">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105" name="Shape 105"/>
          <p:cNvSpPr/>
          <p:nvPr/>
        </p:nvSpPr>
        <p:spPr>
          <a:xfrm flipH="1">
            <a:off x="3582600" y="1550700"/>
            <a:ext cx="5561400" cy="3592800"/>
          </a:xfrm>
          <a:prstGeom prst="rtTriangle">
            <a:avLst/>
          </a:prstGeom>
          <a:solidFill>
            <a:schemeClr val="dk2"/>
          </a:solidFill>
          <a:ln>
            <a:noFill/>
          </a:ln>
        </p:spPr>
        <p:txBody>
          <a:bodyPr anchorCtr="0" anchor="ctr" bIns="91425" lIns="91425" rIns="91425" wrap="square" tIns="91425">
            <a:noAutofit/>
          </a:bodyPr>
          <a:lstStyle/>
          <a:p>
            <a:pPr lvl="0">
              <a:spcBef>
                <a:spcPts val="0"/>
              </a:spcBef>
              <a:buNone/>
            </a:pPr>
            <a:r>
              <a:t/>
            </a:r>
            <a:endParaRPr/>
          </a:p>
        </p:txBody>
      </p:sp>
      <p:sp>
        <p:nvSpPr>
          <p:cNvPr id="106" name="Shape 10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rIns="91425" wrap="square" tIns="91425">
            <a:noAutofit/>
          </a:bodyPr>
          <a:lstStyle/>
          <a:p>
            <a:pPr lvl="0">
              <a:spcBef>
                <a:spcPts val="0"/>
              </a:spcBef>
              <a:buNone/>
            </a:pPr>
            <a:r>
              <a:t/>
            </a:r>
            <a:endParaRPr/>
          </a:p>
        </p:txBody>
      </p:sp>
      <p:sp>
        <p:nvSpPr>
          <p:cNvPr id="107" name="Shape 107"/>
          <p:cNvSpPr txBox="1"/>
          <p:nvPr>
            <p:ph idx="1" type="body"/>
          </p:nvPr>
        </p:nvSpPr>
        <p:spPr>
          <a:xfrm>
            <a:off x="328025" y="4163500"/>
            <a:ext cx="7415100" cy="605100"/>
          </a:xfrm>
          <a:prstGeom prst="rect">
            <a:avLst/>
          </a:prstGeom>
        </p:spPr>
        <p:txBody>
          <a:bodyPr anchorCtr="0" anchor="b" bIns="91425" lIns="91425" rIns="91425" wrap="square" tIns="91425"/>
          <a:lstStyle>
            <a:lvl1pPr lvl="0">
              <a:lnSpc>
                <a:spcPct val="100000"/>
              </a:lnSpc>
              <a:spcBef>
                <a:spcPts val="0"/>
              </a:spcBef>
              <a:spcAft>
                <a:spcPts val="0"/>
              </a:spcAft>
              <a:buNone/>
              <a:defRPr/>
            </a:lvl1pPr>
          </a:lstStyle>
          <a:p/>
        </p:txBody>
      </p:sp>
      <p:sp>
        <p:nvSpPr>
          <p:cNvPr id="108" name="Shape 108"/>
          <p:cNvSpPr txBox="1"/>
          <p:nvPr>
            <p:ph idx="12" type="sldNum"/>
          </p:nvPr>
        </p:nvSpPr>
        <p:spPr>
          <a:xfrm>
            <a:off x="8390734" y="454366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lt1"/>
              </a:buClr>
              <a:buSzPct val="100000"/>
              <a:buFont typeface="Nunito"/>
              <a:buNone/>
              <a:defRPr sz="2800">
                <a:solidFill>
                  <a:schemeClr val="lt1"/>
                </a:solidFill>
                <a:latin typeface="Nunito"/>
                <a:ea typeface="Nunito"/>
                <a:cs typeface="Nunito"/>
                <a:sym typeface="Nunito"/>
              </a:defRPr>
            </a:lvl1pPr>
            <a:lvl2pPr lvl="1">
              <a:spcBef>
                <a:spcPts val="0"/>
              </a:spcBef>
              <a:buClr>
                <a:schemeClr val="lt1"/>
              </a:buClr>
              <a:buSzPct val="100000"/>
              <a:buFont typeface="Nunito"/>
              <a:buNone/>
              <a:defRPr sz="2800">
                <a:solidFill>
                  <a:schemeClr val="lt1"/>
                </a:solidFill>
                <a:latin typeface="Nunito"/>
                <a:ea typeface="Nunito"/>
                <a:cs typeface="Nunito"/>
                <a:sym typeface="Nunito"/>
              </a:defRPr>
            </a:lvl2pPr>
            <a:lvl3pPr lvl="2">
              <a:spcBef>
                <a:spcPts val="0"/>
              </a:spcBef>
              <a:buClr>
                <a:schemeClr val="lt1"/>
              </a:buClr>
              <a:buSzPct val="100000"/>
              <a:buFont typeface="Nunito"/>
              <a:buNone/>
              <a:defRPr sz="2800">
                <a:solidFill>
                  <a:schemeClr val="lt1"/>
                </a:solidFill>
                <a:latin typeface="Nunito"/>
                <a:ea typeface="Nunito"/>
                <a:cs typeface="Nunito"/>
                <a:sym typeface="Nunito"/>
              </a:defRPr>
            </a:lvl3pPr>
            <a:lvl4pPr lvl="3">
              <a:spcBef>
                <a:spcPts val="0"/>
              </a:spcBef>
              <a:buClr>
                <a:schemeClr val="lt1"/>
              </a:buClr>
              <a:buSzPct val="100000"/>
              <a:buFont typeface="Nunito"/>
              <a:buNone/>
              <a:defRPr sz="2800">
                <a:solidFill>
                  <a:schemeClr val="lt1"/>
                </a:solidFill>
                <a:latin typeface="Nunito"/>
                <a:ea typeface="Nunito"/>
                <a:cs typeface="Nunito"/>
                <a:sym typeface="Nunito"/>
              </a:defRPr>
            </a:lvl4pPr>
            <a:lvl5pPr lvl="4">
              <a:spcBef>
                <a:spcPts val="0"/>
              </a:spcBef>
              <a:buClr>
                <a:schemeClr val="lt1"/>
              </a:buClr>
              <a:buSzPct val="100000"/>
              <a:buFont typeface="Nunito"/>
              <a:buNone/>
              <a:defRPr sz="2800">
                <a:solidFill>
                  <a:schemeClr val="lt1"/>
                </a:solidFill>
                <a:latin typeface="Nunito"/>
                <a:ea typeface="Nunito"/>
                <a:cs typeface="Nunito"/>
                <a:sym typeface="Nunito"/>
              </a:defRPr>
            </a:lvl5pPr>
            <a:lvl6pPr lvl="5">
              <a:spcBef>
                <a:spcPts val="0"/>
              </a:spcBef>
              <a:buClr>
                <a:schemeClr val="lt1"/>
              </a:buClr>
              <a:buSzPct val="100000"/>
              <a:buFont typeface="Nunito"/>
              <a:buNone/>
              <a:defRPr sz="2800">
                <a:solidFill>
                  <a:schemeClr val="lt1"/>
                </a:solidFill>
                <a:latin typeface="Nunito"/>
                <a:ea typeface="Nunito"/>
                <a:cs typeface="Nunito"/>
                <a:sym typeface="Nunito"/>
              </a:defRPr>
            </a:lvl6pPr>
            <a:lvl7pPr lvl="6">
              <a:spcBef>
                <a:spcPts val="0"/>
              </a:spcBef>
              <a:buClr>
                <a:schemeClr val="lt1"/>
              </a:buClr>
              <a:buSzPct val="100000"/>
              <a:buFont typeface="Nunito"/>
              <a:buNone/>
              <a:defRPr sz="2800">
                <a:solidFill>
                  <a:schemeClr val="lt1"/>
                </a:solidFill>
                <a:latin typeface="Nunito"/>
                <a:ea typeface="Nunito"/>
                <a:cs typeface="Nunito"/>
                <a:sym typeface="Nunito"/>
              </a:defRPr>
            </a:lvl7pPr>
            <a:lvl8pPr lvl="7">
              <a:spcBef>
                <a:spcPts val="0"/>
              </a:spcBef>
              <a:buClr>
                <a:schemeClr val="lt1"/>
              </a:buClr>
              <a:buSzPct val="100000"/>
              <a:buFont typeface="Nunito"/>
              <a:buNone/>
              <a:defRPr sz="2800">
                <a:solidFill>
                  <a:schemeClr val="lt1"/>
                </a:solidFill>
                <a:latin typeface="Nunito"/>
                <a:ea typeface="Nunito"/>
                <a:cs typeface="Nunito"/>
                <a:sym typeface="Nunito"/>
              </a:defRPr>
            </a:lvl8pPr>
            <a:lvl9pPr lvl="8">
              <a:spcBef>
                <a:spcPts val="0"/>
              </a:spcBef>
              <a:buClr>
                <a:schemeClr val="lt1"/>
              </a:buClr>
              <a:buSzPct val="100000"/>
              <a:buFont typeface="Nunito"/>
              <a:buNone/>
              <a:defRPr sz="2800">
                <a:solidFill>
                  <a:schemeClr val="lt1"/>
                </a:solidFill>
                <a:latin typeface="Nunito"/>
                <a:ea typeface="Nunito"/>
                <a:cs typeface="Nunito"/>
                <a:sym typeface="Nunito"/>
              </a:defRPr>
            </a:lvl9pPr>
          </a:lstStyle>
          <a:p/>
        </p:txBody>
      </p:sp>
      <p:sp>
        <p:nvSpPr>
          <p:cNvPr id="7" name="Shape 7"/>
          <p:cNvSpPr txBox="1"/>
          <p:nvPr>
            <p:ph idx="1" type="body"/>
          </p:nvPr>
        </p:nvSpPr>
        <p:spPr>
          <a:xfrm>
            <a:off x="311700" y="1152475"/>
            <a:ext cx="8520600" cy="33912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dk2"/>
              </a:buClr>
              <a:buSzPct val="100000"/>
              <a:buFont typeface="Calibri"/>
              <a:buChar char="●"/>
              <a:defRPr sz="1300">
                <a:solidFill>
                  <a:schemeClr val="dk2"/>
                </a:solidFill>
                <a:latin typeface="Calibri"/>
                <a:ea typeface="Calibri"/>
                <a:cs typeface="Calibri"/>
                <a:sym typeface="Calibri"/>
              </a:defRPr>
            </a:lvl1pPr>
            <a:lvl2pPr lvl="1">
              <a:lnSpc>
                <a:spcPct val="115000"/>
              </a:lnSpc>
              <a:spcBef>
                <a:spcPts val="0"/>
              </a:spcBef>
              <a:spcAft>
                <a:spcPts val="1600"/>
              </a:spcAft>
              <a:buClr>
                <a:schemeClr val="dk2"/>
              </a:buClr>
              <a:buSzPct val="100000"/>
              <a:buFont typeface="Calibri"/>
              <a:buChar char="○"/>
              <a:defRPr sz="1100">
                <a:solidFill>
                  <a:schemeClr val="dk2"/>
                </a:solidFill>
                <a:latin typeface="Calibri"/>
                <a:ea typeface="Calibri"/>
                <a:cs typeface="Calibri"/>
                <a:sym typeface="Calibri"/>
              </a:defRPr>
            </a:lvl2pPr>
            <a:lvl3pPr lvl="2">
              <a:lnSpc>
                <a:spcPct val="115000"/>
              </a:lnSpc>
              <a:spcBef>
                <a:spcPts val="0"/>
              </a:spcBef>
              <a:spcAft>
                <a:spcPts val="1600"/>
              </a:spcAft>
              <a:buClr>
                <a:schemeClr val="dk2"/>
              </a:buClr>
              <a:buSzPct val="100000"/>
              <a:buFont typeface="Calibri"/>
              <a:buChar char="■"/>
              <a:defRPr sz="1100">
                <a:solidFill>
                  <a:schemeClr val="dk2"/>
                </a:solidFill>
                <a:latin typeface="Calibri"/>
                <a:ea typeface="Calibri"/>
                <a:cs typeface="Calibri"/>
                <a:sym typeface="Calibri"/>
              </a:defRPr>
            </a:lvl3pPr>
            <a:lvl4pPr lvl="3">
              <a:lnSpc>
                <a:spcPct val="115000"/>
              </a:lnSpc>
              <a:spcBef>
                <a:spcPts val="0"/>
              </a:spcBef>
              <a:spcAft>
                <a:spcPts val="1600"/>
              </a:spcAft>
              <a:buClr>
                <a:schemeClr val="dk2"/>
              </a:buClr>
              <a:buSzPct val="100000"/>
              <a:buFont typeface="Calibri"/>
              <a:buChar char="●"/>
              <a:defRPr sz="1100">
                <a:solidFill>
                  <a:schemeClr val="dk2"/>
                </a:solidFill>
                <a:latin typeface="Calibri"/>
                <a:ea typeface="Calibri"/>
                <a:cs typeface="Calibri"/>
                <a:sym typeface="Calibri"/>
              </a:defRPr>
            </a:lvl4pPr>
            <a:lvl5pPr lvl="4">
              <a:lnSpc>
                <a:spcPct val="115000"/>
              </a:lnSpc>
              <a:spcBef>
                <a:spcPts val="0"/>
              </a:spcBef>
              <a:spcAft>
                <a:spcPts val="1600"/>
              </a:spcAft>
              <a:buClr>
                <a:schemeClr val="dk2"/>
              </a:buClr>
              <a:buSzPct val="100000"/>
              <a:buFont typeface="Calibri"/>
              <a:buChar char="○"/>
              <a:defRPr sz="1100">
                <a:solidFill>
                  <a:schemeClr val="dk2"/>
                </a:solidFill>
                <a:latin typeface="Calibri"/>
                <a:ea typeface="Calibri"/>
                <a:cs typeface="Calibri"/>
                <a:sym typeface="Calibri"/>
              </a:defRPr>
            </a:lvl5pPr>
            <a:lvl6pPr lvl="5">
              <a:lnSpc>
                <a:spcPct val="115000"/>
              </a:lnSpc>
              <a:spcBef>
                <a:spcPts val="0"/>
              </a:spcBef>
              <a:spcAft>
                <a:spcPts val="1600"/>
              </a:spcAft>
              <a:buClr>
                <a:schemeClr val="dk2"/>
              </a:buClr>
              <a:buSzPct val="100000"/>
              <a:buFont typeface="Calibri"/>
              <a:buChar char="■"/>
              <a:defRPr sz="1100">
                <a:solidFill>
                  <a:schemeClr val="dk2"/>
                </a:solidFill>
                <a:latin typeface="Calibri"/>
                <a:ea typeface="Calibri"/>
                <a:cs typeface="Calibri"/>
                <a:sym typeface="Calibri"/>
              </a:defRPr>
            </a:lvl6pPr>
            <a:lvl7pPr lvl="6">
              <a:lnSpc>
                <a:spcPct val="115000"/>
              </a:lnSpc>
              <a:spcBef>
                <a:spcPts val="0"/>
              </a:spcBef>
              <a:spcAft>
                <a:spcPts val="1600"/>
              </a:spcAft>
              <a:buClr>
                <a:schemeClr val="dk2"/>
              </a:buClr>
              <a:buSzPct val="100000"/>
              <a:buFont typeface="Calibri"/>
              <a:buChar char="●"/>
              <a:defRPr sz="1100">
                <a:solidFill>
                  <a:schemeClr val="dk2"/>
                </a:solidFill>
                <a:latin typeface="Calibri"/>
                <a:ea typeface="Calibri"/>
                <a:cs typeface="Calibri"/>
                <a:sym typeface="Calibri"/>
              </a:defRPr>
            </a:lvl7pPr>
            <a:lvl8pPr lvl="7">
              <a:lnSpc>
                <a:spcPct val="115000"/>
              </a:lnSpc>
              <a:spcBef>
                <a:spcPts val="0"/>
              </a:spcBef>
              <a:spcAft>
                <a:spcPts val="1600"/>
              </a:spcAft>
              <a:buClr>
                <a:schemeClr val="dk2"/>
              </a:buClr>
              <a:buSzPct val="100000"/>
              <a:buFont typeface="Calibri"/>
              <a:buChar char="○"/>
              <a:defRPr sz="1100">
                <a:solidFill>
                  <a:schemeClr val="dk2"/>
                </a:solidFill>
                <a:latin typeface="Calibri"/>
                <a:ea typeface="Calibri"/>
                <a:cs typeface="Calibri"/>
                <a:sym typeface="Calibri"/>
              </a:defRPr>
            </a:lvl8pPr>
            <a:lvl9pPr lvl="8">
              <a:lnSpc>
                <a:spcPct val="115000"/>
              </a:lnSpc>
              <a:spcBef>
                <a:spcPts val="0"/>
              </a:spcBef>
              <a:spcAft>
                <a:spcPts val="1600"/>
              </a:spcAft>
              <a:buClr>
                <a:schemeClr val="dk2"/>
              </a:buClr>
              <a:buSzPct val="100000"/>
              <a:buFont typeface="Calibri"/>
              <a:buChar char="■"/>
              <a:defRPr sz="1100">
                <a:solidFill>
                  <a:schemeClr val="dk2"/>
                </a:solidFill>
                <a:latin typeface="Calibri"/>
                <a:ea typeface="Calibri"/>
                <a:cs typeface="Calibri"/>
                <a:sym typeface="Calibri"/>
              </a:defRPr>
            </a:lvl9pPr>
          </a:lstStyle>
          <a:p/>
        </p:txBody>
      </p:sp>
      <p:sp>
        <p:nvSpPr>
          <p:cNvPr id="8" name="Shape 8"/>
          <p:cNvSpPr txBox="1"/>
          <p:nvPr>
            <p:ph idx="12" type="sldNum"/>
          </p:nvPr>
        </p:nvSpPr>
        <p:spPr>
          <a:xfrm>
            <a:off x="8390734" y="4543668"/>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dk2"/>
                </a:solidFill>
                <a:latin typeface="Nunito"/>
                <a:ea typeface="Nunito"/>
                <a:cs typeface="Nunito"/>
                <a:sym typeface="Nuni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jp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3.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12.jpg"/><Relationship Id="rId4" Type="http://schemas.openxmlformats.org/officeDocument/2006/relationships/image" Target="../media/image13.png"/><Relationship Id="rId5"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20.jpg"/><Relationship Id="rId4" Type="http://schemas.openxmlformats.org/officeDocument/2006/relationships/image" Target="../media/image19.png"/><Relationship Id="rId5" Type="http://schemas.openxmlformats.org/officeDocument/2006/relationships/image" Target="../media/image16.png"/><Relationship Id="rId6" Type="http://schemas.openxmlformats.org/officeDocument/2006/relationships/image" Target="../media/image17.png"/><Relationship Id="rId7"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hyperlink" Target="https://en.wikipedia.org/wiki/Content-based_image_retrieval" TargetMode="External"/><Relationship Id="rId4" Type="http://schemas.openxmlformats.org/officeDocument/2006/relationships/hyperlink" Target="https://ac.els-cdn.com/S0895717710005352/1-s2.0-S0895717710005352-main.pdf?_tid=687db446-ba76-11e7-9290-00000aacb362&amp;acdnat=1509040518_23e1195c95f4fc6dddcf5687dfaebba2" TargetMode="External"/><Relationship Id="rId9" Type="http://schemas.openxmlformats.org/officeDocument/2006/relationships/hyperlink" Target="http://facweb.cs.depaul.edu/research/techreports/tr06-010.pdf" TargetMode="External"/><Relationship Id="rId5" Type="http://schemas.openxmlformats.org/officeDocument/2006/relationships/hyperlink" Target="http://imagedatabase.cs.washington.edu/groundtruth/" TargetMode="External"/><Relationship Id="rId6" Type="http://schemas.openxmlformats.org/officeDocument/2006/relationships/hyperlink" Target="https://dsp.stackexchange.com/questions/2687/why-do-we-use-the-hsv-colour-space-so-often-in-vision-and-image-processing" TargetMode="External"/><Relationship Id="rId7" Type="http://schemas.openxmlformats.org/officeDocument/2006/relationships/hyperlink" Target="http://scientific-journals.org/journalofsystemsandsoftware/archive/vol2no1/vol2no1_1.pdf" TargetMode="External"/><Relationship Id="rId8" Type="http://schemas.openxmlformats.org/officeDocument/2006/relationships/hyperlink" Target="https://pdfs.semanticscholar.org/ddaa/6e0b3d228d5389d060d7fefffaaa0db98864.pdf"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Shape 128"/>
          <p:cNvSpPr txBox="1"/>
          <p:nvPr>
            <p:ph type="ctrTitle"/>
          </p:nvPr>
        </p:nvSpPr>
        <p:spPr>
          <a:xfrm>
            <a:off x="466708" y="630925"/>
            <a:ext cx="8520600" cy="2052600"/>
          </a:xfrm>
          <a:prstGeom prst="rect">
            <a:avLst/>
          </a:prstGeom>
        </p:spPr>
        <p:txBody>
          <a:bodyPr anchorCtr="0" anchor="ctr" bIns="91425" lIns="91425" rIns="91425" wrap="square" tIns="91425">
            <a:noAutofit/>
          </a:bodyPr>
          <a:lstStyle/>
          <a:p>
            <a:pPr lvl="0" rtl="0">
              <a:lnSpc>
                <a:spcPct val="115000"/>
              </a:lnSpc>
              <a:spcBef>
                <a:spcPts val="0"/>
              </a:spcBef>
              <a:buNone/>
            </a:pPr>
            <a:r>
              <a:rPr b="1" lang="en" sz="4800">
                <a:solidFill>
                  <a:srgbClr val="000000"/>
                </a:solidFill>
                <a:latin typeface="Times New Roman"/>
                <a:ea typeface="Times New Roman"/>
                <a:cs typeface="Times New Roman"/>
                <a:sym typeface="Times New Roman"/>
              </a:rPr>
              <a:t>Content- Based Image Retrieval</a:t>
            </a:r>
          </a:p>
        </p:txBody>
      </p:sp>
      <p:sp>
        <p:nvSpPr>
          <p:cNvPr id="129" name="Shape 129"/>
          <p:cNvSpPr txBox="1"/>
          <p:nvPr>
            <p:ph idx="1" type="subTitle"/>
          </p:nvPr>
        </p:nvSpPr>
        <p:spPr>
          <a:xfrm>
            <a:off x="2211975" y="2404575"/>
            <a:ext cx="5319300" cy="2234700"/>
          </a:xfrm>
          <a:prstGeom prst="rect">
            <a:avLst/>
          </a:prstGeom>
        </p:spPr>
        <p:txBody>
          <a:bodyPr anchorCtr="0" anchor="t" bIns="91425" lIns="91425" rIns="91425" wrap="square" tIns="91425">
            <a:noAutofit/>
          </a:bodyPr>
          <a:lstStyle/>
          <a:p>
            <a:pPr lvl="0">
              <a:spcBef>
                <a:spcPts val="0"/>
              </a:spcBef>
              <a:buNone/>
            </a:pPr>
            <a:r>
              <a:t/>
            </a:r>
            <a:endParaRPr sz="1400">
              <a:solidFill>
                <a:srgbClr val="FFFFFF"/>
              </a:solidFill>
            </a:endParaRPr>
          </a:p>
          <a:p>
            <a:pPr lvl="0" rtl="0">
              <a:lnSpc>
                <a:spcPct val="115000"/>
              </a:lnSpc>
              <a:spcBef>
                <a:spcPts val="0"/>
              </a:spcBef>
              <a:buNone/>
            </a:pPr>
            <a:r>
              <a:rPr b="1" lang="en" sz="1800">
                <a:solidFill>
                  <a:srgbClr val="000000"/>
                </a:solidFill>
                <a:latin typeface="Times New Roman"/>
                <a:ea typeface="Times New Roman"/>
                <a:cs typeface="Times New Roman"/>
                <a:sym typeface="Times New Roman"/>
              </a:rPr>
              <a:t>CS 512: Computer Vision</a:t>
            </a:r>
          </a:p>
          <a:p>
            <a:pPr lvl="0" rtl="0">
              <a:lnSpc>
                <a:spcPct val="115000"/>
              </a:lnSpc>
              <a:spcBef>
                <a:spcPts val="0"/>
              </a:spcBef>
              <a:buNone/>
            </a:pPr>
            <a:r>
              <a:rPr b="1" lang="en" sz="1800">
                <a:solidFill>
                  <a:srgbClr val="000000"/>
                </a:solidFill>
                <a:latin typeface="Times New Roman"/>
                <a:ea typeface="Times New Roman"/>
                <a:cs typeface="Times New Roman"/>
                <a:sym typeface="Times New Roman"/>
              </a:rPr>
              <a:t>Fall ‘17</a:t>
            </a:r>
          </a:p>
          <a:p>
            <a:pPr lvl="0">
              <a:spcBef>
                <a:spcPts val="0"/>
              </a:spcBef>
              <a:buNone/>
            </a:pPr>
            <a:r>
              <a:t/>
            </a:r>
            <a:endParaRPr sz="1400">
              <a:solidFill>
                <a:srgbClr val="000000"/>
              </a:solidFill>
            </a:endParaRPr>
          </a:p>
          <a:p>
            <a:pPr lvl="0">
              <a:spcBef>
                <a:spcPts val="0"/>
              </a:spcBef>
              <a:buNone/>
            </a:pPr>
            <a:r>
              <a:rPr lang="en" sz="1400">
                <a:solidFill>
                  <a:srgbClr val="000000"/>
                </a:solidFill>
              </a:rPr>
              <a:t>Presented by:</a:t>
            </a:r>
          </a:p>
          <a:p>
            <a:pPr lvl="0">
              <a:spcBef>
                <a:spcPts val="0"/>
              </a:spcBef>
              <a:buNone/>
            </a:pPr>
            <a:r>
              <a:rPr lang="en" sz="1400">
                <a:solidFill>
                  <a:srgbClr val="000000"/>
                </a:solidFill>
              </a:rPr>
              <a:t>Charu Saxena</a:t>
            </a:r>
          </a:p>
          <a:p>
            <a:pPr lvl="0">
              <a:spcBef>
                <a:spcPts val="0"/>
              </a:spcBef>
              <a:buNone/>
            </a:pPr>
            <a:r>
              <a:rPr lang="en" sz="1400">
                <a:solidFill>
                  <a:srgbClr val="000000"/>
                </a:solidFill>
              </a:rPr>
              <a:t>Vishal Kumar Bimal</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Shape 184"/>
          <p:cNvSpPr txBox="1"/>
          <p:nvPr>
            <p:ph type="title"/>
          </p:nvPr>
        </p:nvSpPr>
        <p:spPr>
          <a:xfrm>
            <a:off x="819150" y="348800"/>
            <a:ext cx="7505700" cy="954600"/>
          </a:xfrm>
          <a:prstGeom prst="rect">
            <a:avLst/>
          </a:prstGeom>
        </p:spPr>
        <p:txBody>
          <a:bodyPr anchorCtr="0" anchor="t" bIns="91425" lIns="91425" rIns="91425" wrap="square" tIns="91425">
            <a:noAutofit/>
          </a:bodyPr>
          <a:lstStyle/>
          <a:p>
            <a:pPr lvl="0" algn="ctr">
              <a:spcBef>
                <a:spcPts val="0"/>
              </a:spcBef>
              <a:buNone/>
            </a:pPr>
            <a:r>
              <a:rPr lang="en"/>
              <a:t>Color-based </a:t>
            </a:r>
          </a:p>
        </p:txBody>
      </p:sp>
      <p:sp>
        <p:nvSpPr>
          <p:cNvPr id="185" name="Shape 185"/>
          <p:cNvSpPr txBox="1"/>
          <p:nvPr>
            <p:ph idx="1" type="body"/>
          </p:nvPr>
        </p:nvSpPr>
        <p:spPr>
          <a:xfrm>
            <a:off x="819150" y="1128625"/>
            <a:ext cx="3754500" cy="2448000"/>
          </a:xfrm>
          <a:prstGeom prst="rect">
            <a:avLst/>
          </a:prstGeom>
        </p:spPr>
        <p:txBody>
          <a:bodyPr anchorCtr="0" anchor="t" bIns="91425" lIns="91425" rIns="91425" wrap="square" tIns="91425">
            <a:noAutofit/>
          </a:bodyPr>
          <a:lstStyle/>
          <a:p>
            <a:pPr indent="-311150" lvl="0" marL="457200" rtl="0">
              <a:spcBef>
                <a:spcPts val="0"/>
              </a:spcBef>
              <a:spcAft>
                <a:spcPts val="0"/>
              </a:spcAft>
              <a:buSzPct val="100000"/>
            </a:pPr>
            <a:r>
              <a:rPr lang="en"/>
              <a:t>Color similarity is achieved by computing a color histogram for each image that identifies the proportion of pixels within an image holding specific values (that humans express as colors)</a:t>
            </a:r>
          </a:p>
          <a:p>
            <a:pPr indent="-311150" lvl="0" marL="457200" rtl="0">
              <a:spcBef>
                <a:spcPts val="0"/>
              </a:spcBef>
              <a:spcAft>
                <a:spcPts val="0"/>
              </a:spcAft>
              <a:buSzPct val="100000"/>
            </a:pPr>
            <a:r>
              <a:rPr lang="en"/>
              <a:t>. Color searched will usually involve comparing histograms. </a:t>
            </a:r>
          </a:p>
          <a:p>
            <a:pPr indent="-311150" lvl="0" marL="457200">
              <a:spcBef>
                <a:spcPts val="0"/>
              </a:spcBef>
              <a:spcAft>
                <a:spcPts val="0"/>
              </a:spcAft>
              <a:buSzPct val="100000"/>
            </a:pPr>
            <a:r>
              <a:rPr lang="en"/>
              <a:t>It does not depend on image size and orientation.Here two approaches were used :</a:t>
            </a:r>
          </a:p>
          <a:p>
            <a:pPr indent="-298450" lvl="1" marL="914400" rtl="0">
              <a:lnSpc>
                <a:spcPct val="100000"/>
              </a:lnSpc>
              <a:spcBef>
                <a:spcPts val="0"/>
              </a:spcBef>
              <a:spcAft>
                <a:spcPts val="0"/>
              </a:spcAft>
              <a:buSzPct val="100000"/>
              <a:buAutoNum type="alphaLcPeriod"/>
            </a:pPr>
            <a:r>
              <a:rPr lang="en"/>
              <a:t>Global color feature</a:t>
            </a:r>
          </a:p>
          <a:p>
            <a:pPr indent="-298450" lvl="1" marL="914400" rtl="0">
              <a:lnSpc>
                <a:spcPct val="100000"/>
              </a:lnSpc>
              <a:spcBef>
                <a:spcPts val="0"/>
              </a:spcBef>
              <a:buSzPct val="100000"/>
              <a:buAutoNum type="alphaLcPeriod"/>
            </a:pPr>
            <a:r>
              <a:rPr lang="en"/>
              <a:t>Local color feature</a:t>
            </a:r>
          </a:p>
        </p:txBody>
      </p:sp>
      <p:pic>
        <p:nvPicPr>
          <p:cNvPr descr="Related image" id="186" name="Shape 186"/>
          <p:cNvPicPr preferRelativeResize="0"/>
          <p:nvPr/>
        </p:nvPicPr>
        <p:blipFill>
          <a:blip r:embed="rId3">
            <a:alphaModFix/>
          </a:blip>
          <a:stretch>
            <a:fillRect/>
          </a:stretch>
        </p:blipFill>
        <p:spPr>
          <a:xfrm>
            <a:off x="4807400" y="1128625"/>
            <a:ext cx="3877350" cy="3112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Shape 191"/>
          <p:cNvSpPr txBox="1"/>
          <p:nvPr>
            <p:ph type="title"/>
          </p:nvPr>
        </p:nvSpPr>
        <p:spPr>
          <a:xfrm>
            <a:off x="716875" y="465675"/>
            <a:ext cx="3709200" cy="440400"/>
          </a:xfrm>
          <a:prstGeom prst="rect">
            <a:avLst/>
          </a:prstGeom>
        </p:spPr>
        <p:txBody>
          <a:bodyPr anchorCtr="0" anchor="t" bIns="91425" lIns="91425" rIns="91425" wrap="square" tIns="91425">
            <a:noAutofit/>
          </a:bodyPr>
          <a:lstStyle/>
          <a:p>
            <a:pPr lvl="0" algn="ctr">
              <a:spcBef>
                <a:spcPts val="0"/>
              </a:spcBef>
              <a:buNone/>
            </a:pPr>
            <a:r>
              <a:rPr lang="en"/>
              <a:t>GLOBAL-Feature</a:t>
            </a:r>
          </a:p>
        </p:txBody>
      </p:sp>
      <p:sp>
        <p:nvSpPr>
          <p:cNvPr id="192" name="Shape 192"/>
          <p:cNvSpPr txBox="1"/>
          <p:nvPr>
            <p:ph idx="1" type="body"/>
          </p:nvPr>
        </p:nvSpPr>
        <p:spPr>
          <a:xfrm>
            <a:off x="4936725" y="1052075"/>
            <a:ext cx="3709200" cy="3725400"/>
          </a:xfrm>
          <a:prstGeom prst="rect">
            <a:avLst/>
          </a:prstGeom>
        </p:spPr>
        <p:txBody>
          <a:bodyPr anchorCtr="0" anchor="t" bIns="91425" lIns="91425" rIns="91425" wrap="square" tIns="91425">
            <a:noAutofit/>
          </a:bodyPr>
          <a:lstStyle/>
          <a:p>
            <a:pPr lvl="0">
              <a:spcBef>
                <a:spcPts val="0"/>
              </a:spcBef>
              <a:buNone/>
            </a:pPr>
            <a:r>
              <a:t/>
            </a:r>
            <a:endParaRPr/>
          </a:p>
        </p:txBody>
      </p:sp>
      <p:sp>
        <p:nvSpPr>
          <p:cNvPr id="193" name="Shape 193"/>
          <p:cNvSpPr txBox="1"/>
          <p:nvPr>
            <p:ph type="title"/>
          </p:nvPr>
        </p:nvSpPr>
        <p:spPr>
          <a:xfrm>
            <a:off x="4936725" y="465675"/>
            <a:ext cx="3709200" cy="440400"/>
          </a:xfrm>
          <a:prstGeom prst="rect">
            <a:avLst/>
          </a:prstGeom>
        </p:spPr>
        <p:txBody>
          <a:bodyPr anchorCtr="0" anchor="t" bIns="91425" lIns="91425" rIns="91425" wrap="square" tIns="91425">
            <a:noAutofit/>
          </a:bodyPr>
          <a:lstStyle/>
          <a:p>
            <a:pPr lvl="0" rtl="0" algn="ctr">
              <a:spcBef>
                <a:spcPts val="0"/>
              </a:spcBef>
              <a:buNone/>
            </a:pPr>
            <a:r>
              <a:rPr lang="en"/>
              <a:t>LOCAL-Feature</a:t>
            </a:r>
          </a:p>
        </p:txBody>
      </p:sp>
      <p:sp>
        <p:nvSpPr>
          <p:cNvPr id="194" name="Shape 194"/>
          <p:cNvSpPr txBox="1"/>
          <p:nvPr>
            <p:ph idx="1" type="body"/>
          </p:nvPr>
        </p:nvSpPr>
        <p:spPr>
          <a:xfrm>
            <a:off x="819150" y="1081950"/>
            <a:ext cx="3709200" cy="3725400"/>
          </a:xfrm>
          <a:prstGeom prst="rect">
            <a:avLst/>
          </a:prstGeom>
        </p:spPr>
        <p:txBody>
          <a:bodyPr anchorCtr="0" anchor="t" bIns="91425" lIns="91425" rIns="91425" wrap="square" tIns="91425">
            <a:noAutofit/>
          </a:bodyPr>
          <a:lstStyle/>
          <a:p>
            <a:pPr lvl="0" rtl="0">
              <a:spcBef>
                <a:spcPts val="0"/>
              </a:spcBef>
              <a:buNone/>
            </a:pPr>
            <a:r>
              <a:t/>
            </a:r>
            <a:endParaRPr/>
          </a:p>
        </p:txBody>
      </p:sp>
      <p:pic>
        <p:nvPicPr>
          <p:cNvPr id="195" name="Shape 195"/>
          <p:cNvPicPr preferRelativeResize="0"/>
          <p:nvPr/>
        </p:nvPicPr>
        <p:blipFill>
          <a:blip r:embed="rId3">
            <a:alphaModFix/>
          </a:blip>
          <a:stretch>
            <a:fillRect/>
          </a:stretch>
        </p:blipFill>
        <p:spPr>
          <a:xfrm>
            <a:off x="5100513" y="1253838"/>
            <a:ext cx="3381626" cy="3381626"/>
          </a:xfrm>
          <a:prstGeom prst="rect">
            <a:avLst/>
          </a:prstGeom>
          <a:noFill/>
          <a:ln>
            <a:noFill/>
          </a:ln>
        </p:spPr>
      </p:pic>
      <p:pic>
        <p:nvPicPr>
          <p:cNvPr id="196" name="Shape 196"/>
          <p:cNvPicPr preferRelativeResize="0"/>
          <p:nvPr/>
        </p:nvPicPr>
        <p:blipFill>
          <a:blip r:embed="rId4">
            <a:alphaModFix/>
          </a:blip>
          <a:stretch>
            <a:fillRect/>
          </a:stretch>
        </p:blipFill>
        <p:spPr>
          <a:xfrm>
            <a:off x="940650" y="1253850"/>
            <a:ext cx="3327750" cy="3327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Shape 201"/>
          <p:cNvSpPr txBox="1"/>
          <p:nvPr>
            <p:ph type="title"/>
          </p:nvPr>
        </p:nvSpPr>
        <p:spPr>
          <a:xfrm>
            <a:off x="819150" y="336075"/>
            <a:ext cx="7505700" cy="657600"/>
          </a:xfrm>
          <a:prstGeom prst="rect">
            <a:avLst/>
          </a:prstGeom>
        </p:spPr>
        <p:txBody>
          <a:bodyPr anchorCtr="0" anchor="t" bIns="91425" lIns="91425" rIns="91425" wrap="square" tIns="91425">
            <a:noAutofit/>
          </a:bodyPr>
          <a:lstStyle/>
          <a:p>
            <a:pPr lvl="0" algn="ctr">
              <a:spcBef>
                <a:spcPts val="0"/>
              </a:spcBef>
              <a:buNone/>
            </a:pPr>
            <a:r>
              <a:rPr lang="en"/>
              <a:t>Texture Feature</a:t>
            </a:r>
          </a:p>
        </p:txBody>
      </p:sp>
      <p:sp>
        <p:nvSpPr>
          <p:cNvPr id="202" name="Shape 202"/>
          <p:cNvSpPr txBox="1"/>
          <p:nvPr>
            <p:ph idx="1" type="body"/>
          </p:nvPr>
        </p:nvSpPr>
        <p:spPr>
          <a:xfrm>
            <a:off x="819150" y="993675"/>
            <a:ext cx="4236600" cy="3886800"/>
          </a:xfrm>
          <a:prstGeom prst="rect">
            <a:avLst/>
          </a:prstGeom>
        </p:spPr>
        <p:txBody>
          <a:bodyPr anchorCtr="0" anchor="t" bIns="91425" lIns="91425" rIns="91425" wrap="square" tIns="91425">
            <a:noAutofit/>
          </a:bodyPr>
          <a:lstStyle/>
          <a:p>
            <a:pPr indent="-304800" lvl="0" marL="457200" rtl="0">
              <a:spcBef>
                <a:spcPts val="0"/>
              </a:spcBef>
              <a:spcAft>
                <a:spcPts val="0"/>
              </a:spcAft>
              <a:buSzPct val="100000"/>
              <a:buFont typeface="Times New Roman"/>
            </a:pPr>
            <a:r>
              <a:rPr lang="en" sz="1200">
                <a:latin typeface="Times New Roman"/>
                <a:ea typeface="Times New Roman"/>
                <a:cs typeface="Times New Roman"/>
                <a:sym typeface="Times New Roman"/>
              </a:rPr>
              <a:t>Texture refers to visual patterns with properties.</a:t>
            </a:r>
          </a:p>
          <a:p>
            <a:pPr indent="-304800" lvl="0" marL="457200" rtl="0">
              <a:spcBef>
                <a:spcPts val="0"/>
              </a:spcBef>
              <a:spcAft>
                <a:spcPts val="0"/>
              </a:spcAft>
              <a:buSzPct val="100000"/>
              <a:buFont typeface="Times New Roman"/>
            </a:pPr>
            <a:r>
              <a:rPr lang="en" sz="1200">
                <a:latin typeface="Times New Roman"/>
                <a:ea typeface="Times New Roman"/>
                <a:cs typeface="Times New Roman"/>
                <a:sym typeface="Times New Roman"/>
              </a:rPr>
              <a:t>A co-occurrence matrix is adopted to extract texture features as </a:t>
            </a:r>
          </a:p>
          <a:p>
            <a:pPr indent="-304800" lvl="1" marL="914400" rtl="0">
              <a:spcBef>
                <a:spcPts val="0"/>
              </a:spcBef>
              <a:spcAft>
                <a:spcPts val="0"/>
              </a:spcAft>
              <a:buSzPct val="100000"/>
              <a:buFont typeface="Times New Roman"/>
            </a:pPr>
            <a:r>
              <a:rPr lang="en" sz="1200">
                <a:latin typeface="Times New Roman"/>
                <a:ea typeface="Times New Roman"/>
                <a:cs typeface="Times New Roman"/>
                <a:sym typeface="Times New Roman"/>
              </a:rPr>
              <a:t>it requires less computation and</a:t>
            </a:r>
          </a:p>
          <a:p>
            <a:pPr indent="-304800" lvl="1" marL="914400" rtl="0">
              <a:spcBef>
                <a:spcPts val="0"/>
              </a:spcBef>
              <a:spcAft>
                <a:spcPts val="0"/>
              </a:spcAft>
              <a:buSzPct val="100000"/>
              <a:buFont typeface="Times New Roman"/>
            </a:pPr>
            <a:r>
              <a:rPr lang="en" sz="1200">
                <a:latin typeface="Times New Roman"/>
                <a:ea typeface="Times New Roman"/>
                <a:cs typeface="Times New Roman"/>
                <a:sym typeface="Times New Roman"/>
              </a:rPr>
              <a:t> has a faster feature extraction speed. Moreover, </a:t>
            </a:r>
          </a:p>
          <a:p>
            <a:pPr indent="-304800" lvl="1" marL="914400" rtl="0">
              <a:spcBef>
                <a:spcPts val="0"/>
              </a:spcBef>
              <a:spcAft>
                <a:spcPts val="0"/>
              </a:spcAft>
              <a:buSzPct val="100000"/>
              <a:buFont typeface="Times New Roman"/>
            </a:pPr>
            <a:r>
              <a:rPr lang="en" sz="1200">
                <a:latin typeface="Times New Roman"/>
                <a:ea typeface="Times New Roman"/>
                <a:cs typeface="Times New Roman"/>
                <a:sym typeface="Times New Roman"/>
              </a:rPr>
              <a:t>the feature vector dimensions are also smaller.</a:t>
            </a:r>
          </a:p>
          <a:p>
            <a:pPr indent="-304800" lvl="0" marL="457200" rtl="0">
              <a:spcBef>
                <a:spcPts val="0"/>
              </a:spcBef>
              <a:spcAft>
                <a:spcPts val="0"/>
              </a:spcAft>
              <a:buSzPct val="100000"/>
              <a:buFont typeface="Times New Roman"/>
            </a:pPr>
            <a:r>
              <a:rPr lang="en" sz="1200">
                <a:latin typeface="Times New Roman"/>
                <a:ea typeface="Times New Roman"/>
                <a:cs typeface="Times New Roman"/>
                <a:sym typeface="Times New Roman"/>
              </a:rPr>
              <a:t>we determine horizontal and vertical space domain and direction and distance d is determined here directions used are: 0°, 45°, 90°, 135° and distance used is 1.  </a:t>
            </a:r>
          </a:p>
          <a:p>
            <a:pPr indent="-304800" lvl="0" marL="457200" rtl="0">
              <a:spcBef>
                <a:spcPts val="0"/>
              </a:spcBef>
              <a:spcAft>
                <a:spcPts val="0"/>
              </a:spcAft>
              <a:buSzPct val="100000"/>
              <a:buFont typeface="Times New Roman"/>
            </a:pPr>
            <a:r>
              <a:rPr lang="en" sz="1200">
                <a:latin typeface="Times New Roman"/>
                <a:ea typeface="Times New Roman"/>
                <a:cs typeface="Times New Roman"/>
                <a:sym typeface="Times New Roman"/>
              </a:rPr>
              <a:t>we calculate four co-occurrence matrices in four directions. The parameters which are here taken into account are </a:t>
            </a:r>
          </a:p>
          <a:p>
            <a:pPr indent="-304800" lvl="1" marL="914400" rtl="0">
              <a:spcBef>
                <a:spcPts val="0"/>
              </a:spcBef>
              <a:spcAft>
                <a:spcPts val="0"/>
              </a:spcAft>
              <a:buSzPct val="100000"/>
              <a:buFont typeface="Times New Roman"/>
            </a:pPr>
            <a:r>
              <a:rPr lang="en" sz="1200">
                <a:latin typeface="Times New Roman"/>
                <a:ea typeface="Times New Roman"/>
                <a:cs typeface="Times New Roman"/>
                <a:sym typeface="Times New Roman"/>
              </a:rPr>
              <a:t>moment of inertia, </a:t>
            </a:r>
          </a:p>
          <a:p>
            <a:pPr indent="-304800" lvl="1" marL="914400" rtl="0">
              <a:spcBef>
                <a:spcPts val="0"/>
              </a:spcBef>
              <a:spcAft>
                <a:spcPts val="0"/>
              </a:spcAft>
              <a:buSzPct val="100000"/>
              <a:buFont typeface="Times New Roman"/>
            </a:pPr>
            <a:r>
              <a:rPr lang="en" sz="1200">
                <a:latin typeface="Times New Roman"/>
                <a:ea typeface="Times New Roman"/>
                <a:cs typeface="Times New Roman"/>
                <a:sym typeface="Times New Roman"/>
              </a:rPr>
              <a:t>Angular Second Moment</a:t>
            </a:r>
          </a:p>
          <a:p>
            <a:pPr indent="-304800" lvl="1" marL="914400" rtl="0">
              <a:spcBef>
                <a:spcPts val="0"/>
              </a:spcBef>
              <a:spcAft>
                <a:spcPts val="0"/>
              </a:spcAft>
              <a:buSzPct val="100000"/>
              <a:buFont typeface="Times New Roman"/>
            </a:pPr>
            <a:r>
              <a:rPr lang="en" sz="1200">
                <a:latin typeface="Times New Roman"/>
                <a:ea typeface="Times New Roman"/>
                <a:cs typeface="Times New Roman"/>
                <a:sym typeface="Times New Roman"/>
              </a:rPr>
              <a:t>Correlation and</a:t>
            </a:r>
          </a:p>
          <a:p>
            <a:pPr indent="-304800" lvl="1" marL="914400" rtl="0">
              <a:spcBef>
                <a:spcPts val="0"/>
              </a:spcBef>
              <a:spcAft>
                <a:spcPts val="0"/>
              </a:spcAft>
              <a:buSzPct val="100000"/>
              <a:buFont typeface="Times New Roman"/>
            </a:pPr>
            <a:r>
              <a:rPr lang="en" sz="1200">
                <a:latin typeface="Times New Roman"/>
                <a:ea typeface="Times New Roman"/>
                <a:cs typeface="Times New Roman"/>
                <a:sym typeface="Times New Roman"/>
              </a:rPr>
              <a:t> Homogenity</a:t>
            </a:r>
          </a:p>
          <a:p>
            <a:pPr lvl="0">
              <a:spcBef>
                <a:spcPts val="0"/>
              </a:spcBef>
              <a:spcAft>
                <a:spcPts val="0"/>
              </a:spcAft>
              <a:buNone/>
            </a:pPr>
            <a:r>
              <a:t/>
            </a:r>
            <a:endParaRPr/>
          </a:p>
        </p:txBody>
      </p:sp>
      <p:pic>
        <p:nvPicPr>
          <p:cNvPr descr="Related image" id="203" name="Shape 203"/>
          <p:cNvPicPr preferRelativeResize="0"/>
          <p:nvPr/>
        </p:nvPicPr>
        <p:blipFill>
          <a:blip r:embed="rId3">
            <a:alphaModFix/>
          </a:blip>
          <a:stretch>
            <a:fillRect/>
          </a:stretch>
        </p:blipFill>
        <p:spPr>
          <a:xfrm>
            <a:off x="4988975" y="1058400"/>
            <a:ext cx="3783450" cy="3616986"/>
          </a:xfrm>
          <a:prstGeom prst="rect">
            <a:avLst/>
          </a:prstGeom>
          <a:noFill/>
          <a:ln>
            <a:noFill/>
          </a:ln>
        </p:spPr>
      </p:pic>
      <p:pic>
        <p:nvPicPr>
          <p:cNvPr id="204" name="Shape 204"/>
          <p:cNvPicPr preferRelativeResize="0"/>
          <p:nvPr/>
        </p:nvPicPr>
        <p:blipFill>
          <a:blip r:embed="rId4">
            <a:alphaModFix/>
          </a:blip>
          <a:stretch>
            <a:fillRect/>
          </a:stretch>
        </p:blipFill>
        <p:spPr>
          <a:xfrm>
            <a:off x="5201925" y="2834775"/>
            <a:ext cx="3492326" cy="1768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pic>
        <p:nvPicPr>
          <p:cNvPr descr="Related image" id="209" name="Shape 209"/>
          <p:cNvPicPr preferRelativeResize="0"/>
          <p:nvPr/>
        </p:nvPicPr>
        <p:blipFill>
          <a:blip r:embed="rId3">
            <a:alphaModFix/>
          </a:blip>
          <a:stretch>
            <a:fillRect/>
          </a:stretch>
        </p:blipFill>
        <p:spPr>
          <a:xfrm>
            <a:off x="2431900" y="277625"/>
            <a:ext cx="3471425" cy="4588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Shape 214"/>
          <p:cNvSpPr txBox="1"/>
          <p:nvPr>
            <p:ph type="title"/>
          </p:nvPr>
        </p:nvSpPr>
        <p:spPr>
          <a:xfrm>
            <a:off x="1888684" y="1746100"/>
            <a:ext cx="5377500" cy="1646100"/>
          </a:xfrm>
          <a:prstGeom prst="rect">
            <a:avLst/>
          </a:prstGeom>
        </p:spPr>
        <p:txBody>
          <a:bodyPr anchorCtr="0" anchor="ctr" bIns="91425" lIns="91425" rIns="91425" wrap="square" tIns="91425">
            <a:noAutofit/>
          </a:bodyPr>
          <a:lstStyle/>
          <a:p>
            <a:pPr lvl="0">
              <a:spcBef>
                <a:spcPts val="0"/>
              </a:spcBef>
              <a:buNone/>
            </a:pPr>
            <a:r>
              <a:rPr lang="en" sz="3000"/>
              <a:t>Experiments</a:t>
            </a:r>
          </a:p>
          <a:p>
            <a:pPr lvl="0">
              <a:spcBef>
                <a:spcPts val="0"/>
              </a:spcBef>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Shape 219"/>
          <p:cNvSpPr txBox="1"/>
          <p:nvPr>
            <p:ph type="title"/>
          </p:nvPr>
        </p:nvSpPr>
        <p:spPr>
          <a:xfrm>
            <a:off x="716850" y="319550"/>
            <a:ext cx="7505700" cy="645000"/>
          </a:xfrm>
          <a:prstGeom prst="rect">
            <a:avLst/>
          </a:prstGeom>
        </p:spPr>
        <p:txBody>
          <a:bodyPr anchorCtr="0" anchor="t" bIns="91425" lIns="91425" rIns="91425" wrap="square" tIns="91425">
            <a:noAutofit/>
          </a:bodyPr>
          <a:lstStyle/>
          <a:p>
            <a:pPr lvl="0" algn="ctr">
              <a:spcBef>
                <a:spcPts val="0"/>
              </a:spcBef>
              <a:buNone/>
            </a:pPr>
            <a:r>
              <a:rPr lang="en"/>
              <a:t>Experiments</a:t>
            </a:r>
          </a:p>
        </p:txBody>
      </p:sp>
      <p:sp>
        <p:nvSpPr>
          <p:cNvPr id="220" name="Shape 220"/>
          <p:cNvSpPr txBox="1"/>
          <p:nvPr>
            <p:ph idx="1" type="body"/>
          </p:nvPr>
        </p:nvSpPr>
        <p:spPr>
          <a:xfrm>
            <a:off x="716850" y="964550"/>
            <a:ext cx="3885900" cy="3974400"/>
          </a:xfrm>
          <a:prstGeom prst="rect">
            <a:avLst/>
          </a:prstGeom>
        </p:spPr>
        <p:txBody>
          <a:bodyPr anchorCtr="0" anchor="t" bIns="91425" lIns="91425" rIns="91425" wrap="square" tIns="91425">
            <a:noAutofit/>
          </a:bodyPr>
          <a:lstStyle/>
          <a:p>
            <a:pPr indent="-311150" lvl="0" marL="457200" rtl="0">
              <a:spcBef>
                <a:spcPts val="0"/>
              </a:spcBef>
              <a:spcAft>
                <a:spcPts val="0"/>
              </a:spcAft>
              <a:buSzPct val="100000"/>
            </a:pPr>
            <a:r>
              <a:rPr lang="en"/>
              <a:t>For color-based features first images were loaded to HSV format and features were calculated for both global and local.</a:t>
            </a:r>
          </a:p>
          <a:p>
            <a:pPr indent="-311150" lvl="0" marL="457200" rtl="0">
              <a:spcBef>
                <a:spcPts val="0"/>
              </a:spcBef>
              <a:spcAft>
                <a:spcPts val="0"/>
              </a:spcAft>
              <a:buSzPct val="100000"/>
            </a:pPr>
            <a:r>
              <a:rPr lang="en"/>
              <a:t>Texture feature was </a:t>
            </a:r>
            <a:r>
              <a:rPr lang="en"/>
              <a:t>calculated</a:t>
            </a:r>
            <a:r>
              <a:rPr lang="en"/>
              <a:t> all directions for all features with all four </a:t>
            </a:r>
            <a:r>
              <a:rPr lang="en"/>
              <a:t>parameters</a:t>
            </a:r>
            <a:r>
              <a:rPr lang="en"/>
              <a:t> </a:t>
            </a:r>
          </a:p>
          <a:p>
            <a:pPr indent="-311150" lvl="0" marL="457200" rtl="0">
              <a:spcBef>
                <a:spcPts val="0"/>
              </a:spcBef>
              <a:spcAft>
                <a:spcPts val="0"/>
              </a:spcAft>
              <a:buSzPct val="100000"/>
            </a:pPr>
            <a:r>
              <a:rPr lang="en"/>
              <a:t>For testing for all images , we made three databases containing: </a:t>
            </a:r>
          </a:p>
          <a:p>
            <a:pPr indent="-298450" lvl="1" marL="914400" rtl="0">
              <a:spcBef>
                <a:spcPts val="0"/>
              </a:spcBef>
              <a:spcAft>
                <a:spcPts val="0"/>
              </a:spcAft>
              <a:buSzPct val="100000"/>
            </a:pPr>
            <a:r>
              <a:rPr lang="en"/>
              <a:t>global color feature</a:t>
            </a:r>
          </a:p>
          <a:p>
            <a:pPr indent="-298450" lvl="1" marL="914400" rtl="0">
              <a:spcBef>
                <a:spcPts val="0"/>
              </a:spcBef>
              <a:spcAft>
                <a:spcPts val="0"/>
              </a:spcAft>
              <a:buSzPct val="100000"/>
            </a:pPr>
            <a:r>
              <a:rPr lang="en"/>
              <a:t>Local color feature</a:t>
            </a:r>
          </a:p>
          <a:p>
            <a:pPr indent="-298450" lvl="1" marL="914400">
              <a:spcBef>
                <a:spcPts val="0"/>
              </a:spcBef>
              <a:buSzPct val="100000"/>
            </a:pPr>
            <a:r>
              <a:rPr lang="en"/>
              <a:t>Texture feature</a:t>
            </a:r>
          </a:p>
        </p:txBody>
      </p:sp>
      <p:pic>
        <p:nvPicPr>
          <p:cNvPr descr="Related image" id="221" name="Shape 221"/>
          <p:cNvPicPr preferRelativeResize="0"/>
          <p:nvPr/>
        </p:nvPicPr>
        <p:blipFill>
          <a:blip r:embed="rId3">
            <a:alphaModFix/>
          </a:blip>
          <a:stretch>
            <a:fillRect/>
          </a:stretch>
        </p:blipFill>
        <p:spPr>
          <a:xfrm>
            <a:off x="5786450" y="1087725"/>
            <a:ext cx="2328424" cy="17481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Shape 226"/>
          <p:cNvSpPr txBox="1"/>
          <p:nvPr>
            <p:ph type="title"/>
          </p:nvPr>
        </p:nvSpPr>
        <p:spPr>
          <a:xfrm>
            <a:off x="819150" y="352850"/>
            <a:ext cx="7505700" cy="451200"/>
          </a:xfrm>
          <a:prstGeom prst="rect">
            <a:avLst/>
          </a:prstGeom>
        </p:spPr>
        <p:txBody>
          <a:bodyPr anchorCtr="0" anchor="t" bIns="91425" lIns="91425" rIns="91425" wrap="square" tIns="91425">
            <a:noAutofit/>
          </a:bodyPr>
          <a:lstStyle/>
          <a:p>
            <a:pPr lvl="0" algn="ctr">
              <a:spcBef>
                <a:spcPts val="0"/>
              </a:spcBef>
              <a:buNone/>
            </a:pPr>
            <a:r>
              <a:rPr lang="en"/>
              <a:t>Experiments/Results</a:t>
            </a:r>
          </a:p>
        </p:txBody>
      </p:sp>
      <p:pic>
        <p:nvPicPr>
          <p:cNvPr id="227" name="Shape 227"/>
          <p:cNvPicPr preferRelativeResize="0"/>
          <p:nvPr/>
        </p:nvPicPr>
        <p:blipFill>
          <a:blip r:embed="rId3">
            <a:alphaModFix/>
          </a:blip>
          <a:stretch>
            <a:fillRect/>
          </a:stretch>
        </p:blipFill>
        <p:spPr>
          <a:xfrm>
            <a:off x="351225" y="1288050"/>
            <a:ext cx="4074075" cy="3288125"/>
          </a:xfrm>
          <a:prstGeom prst="rect">
            <a:avLst/>
          </a:prstGeom>
          <a:noFill/>
          <a:ln>
            <a:noFill/>
          </a:ln>
        </p:spPr>
      </p:pic>
      <p:pic>
        <p:nvPicPr>
          <p:cNvPr id="228" name="Shape 228"/>
          <p:cNvPicPr preferRelativeResize="0"/>
          <p:nvPr/>
        </p:nvPicPr>
        <p:blipFill>
          <a:blip r:embed="rId4">
            <a:alphaModFix/>
          </a:blip>
          <a:stretch>
            <a:fillRect/>
          </a:stretch>
        </p:blipFill>
        <p:spPr>
          <a:xfrm>
            <a:off x="5130954" y="1388675"/>
            <a:ext cx="3687772" cy="2827118"/>
          </a:xfrm>
          <a:prstGeom prst="rect">
            <a:avLst/>
          </a:prstGeom>
          <a:noFill/>
          <a:ln>
            <a:noFill/>
          </a:ln>
        </p:spPr>
      </p:pic>
      <p:sp>
        <p:nvSpPr>
          <p:cNvPr id="229" name="Shape 229"/>
          <p:cNvSpPr txBox="1"/>
          <p:nvPr>
            <p:ph type="title"/>
          </p:nvPr>
        </p:nvSpPr>
        <p:spPr>
          <a:xfrm>
            <a:off x="686300" y="989350"/>
            <a:ext cx="7505700" cy="451200"/>
          </a:xfrm>
          <a:prstGeom prst="rect">
            <a:avLst/>
          </a:prstGeom>
        </p:spPr>
        <p:txBody>
          <a:bodyPr anchorCtr="0" anchor="t" bIns="91425" lIns="91425" rIns="91425" wrap="square" tIns="91425">
            <a:noAutofit/>
          </a:bodyPr>
          <a:lstStyle/>
          <a:p>
            <a:pPr lvl="0" rtl="0">
              <a:spcBef>
                <a:spcPts val="0"/>
              </a:spcBef>
              <a:buNone/>
            </a:pPr>
            <a:r>
              <a:rPr lang="en" sz="1200">
                <a:solidFill>
                  <a:srgbClr val="000000"/>
                </a:solidFill>
                <a:latin typeface="Times New Roman"/>
                <a:ea typeface="Times New Roman"/>
                <a:cs typeface="Times New Roman"/>
                <a:sym typeface="Times New Roman"/>
              </a:rPr>
              <a:t>Following experiment results are for feature extraction:</a:t>
            </a:r>
          </a:p>
        </p:txBody>
      </p:sp>
      <p:sp>
        <p:nvSpPr>
          <p:cNvPr id="230" name="Shape 230"/>
          <p:cNvSpPr txBox="1"/>
          <p:nvPr>
            <p:ph type="title"/>
          </p:nvPr>
        </p:nvSpPr>
        <p:spPr>
          <a:xfrm>
            <a:off x="1002925" y="4374850"/>
            <a:ext cx="7505700" cy="451200"/>
          </a:xfrm>
          <a:prstGeom prst="rect">
            <a:avLst/>
          </a:prstGeom>
        </p:spPr>
        <p:txBody>
          <a:bodyPr anchorCtr="0" anchor="t" bIns="91425" lIns="91425" rIns="91425" wrap="square" tIns="91425">
            <a:noAutofit/>
          </a:bodyPr>
          <a:lstStyle/>
          <a:p>
            <a:pPr lvl="0" rtl="0">
              <a:spcBef>
                <a:spcPts val="0"/>
              </a:spcBef>
              <a:buNone/>
            </a:pPr>
            <a:r>
              <a:rPr lang="en" sz="1400">
                <a:solidFill>
                  <a:srgbClr val="000000"/>
                </a:solidFill>
                <a:latin typeface="Times New Roman"/>
                <a:ea typeface="Times New Roman"/>
                <a:cs typeface="Times New Roman"/>
                <a:sym typeface="Times New Roman"/>
              </a:rPr>
              <a:t>For global color histogram feature                                                        For texture feature</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Shape 235"/>
          <p:cNvSpPr txBox="1"/>
          <p:nvPr>
            <p:ph idx="1" type="body"/>
          </p:nvPr>
        </p:nvSpPr>
        <p:spPr>
          <a:xfrm>
            <a:off x="328025" y="4163500"/>
            <a:ext cx="7415100" cy="605100"/>
          </a:xfrm>
          <a:prstGeom prst="rect">
            <a:avLst/>
          </a:prstGeom>
        </p:spPr>
        <p:txBody>
          <a:bodyPr anchorCtr="0" anchor="b" bIns="91425" lIns="91425" rIns="91425" wrap="square" tIns="91425">
            <a:noAutofit/>
          </a:bodyPr>
          <a:lstStyle/>
          <a:p>
            <a:pPr lvl="0">
              <a:spcBef>
                <a:spcPts val="0"/>
              </a:spcBef>
              <a:buNone/>
            </a:pPr>
            <a:r>
              <a:t/>
            </a:r>
            <a:endParaRPr/>
          </a:p>
        </p:txBody>
      </p:sp>
      <p:sp>
        <p:nvSpPr>
          <p:cNvPr id="236" name="Shape 236"/>
          <p:cNvSpPr txBox="1"/>
          <p:nvPr/>
        </p:nvSpPr>
        <p:spPr>
          <a:xfrm>
            <a:off x="1979600" y="43225"/>
            <a:ext cx="4590300" cy="942300"/>
          </a:xfrm>
          <a:prstGeom prst="rect">
            <a:avLst/>
          </a:prstGeom>
          <a:noFill/>
          <a:ln>
            <a:noFill/>
          </a:ln>
        </p:spPr>
        <p:txBody>
          <a:bodyPr anchorCtr="0" anchor="ctr" bIns="91425" lIns="91425" rIns="91425" wrap="square" tIns="91425">
            <a:noAutofit/>
          </a:bodyPr>
          <a:lstStyle/>
          <a:p>
            <a:pPr lvl="0" rtl="0" algn="ctr">
              <a:spcBef>
                <a:spcPts val="0"/>
              </a:spcBef>
              <a:buNone/>
            </a:pPr>
            <a:r>
              <a:rPr lang="en" sz="3000">
                <a:solidFill>
                  <a:schemeClr val="lt1"/>
                </a:solidFill>
                <a:latin typeface="Nunito"/>
                <a:ea typeface="Nunito"/>
                <a:cs typeface="Nunito"/>
                <a:sym typeface="Nunito"/>
              </a:rPr>
              <a:t>Experiments/Results</a:t>
            </a:r>
          </a:p>
        </p:txBody>
      </p:sp>
      <p:pic>
        <p:nvPicPr>
          <p:cNvPr id="237" name="Shape 237"/>
          <p:cNvPicPr preferRelativeResize="0"/>
          <p:nvPr/>
        </p:nvPicPr>
        <p:blipFill>
          <a:blip r:embed="rId3">
            <a:alphaModFix/>
          </a:blip>
          <a:stretch>
            <a:fillRect/>
          </a:stretch>
        </p:blipFill>
        <p:spPr>
          <a:xfrm>
            <a:off x="2122275" y="2285288"/>
            <a:ext cx="6089000" cy="773900"/>
          </a:xfrm>
          <a:prstGeom prst="rect">
            <a:avLst/>
          </a:prstGeom>
          <a:noFill/>
          <a:ln>
            <a:noFill/>
          </a:ln>
        </p:spPr>
      </p:pic>
      <p:pic>
        <p:nvPicPr>
          <p:cNvPr id="238" name="Shape 238"/>
          <p:cNvPicPr preferRelativeResize="0"/>
          <p:nvPr/>
        </p:nvPicPr>
        <p:blipFill>
          <a:blip r:embed="rId4">
            <a:alphaModFix/>
          </a:blip>
          <a:stretch>
            <a:fillRect/>
          </a:stretch>
        </p:blipFill>
        <p:spPr>
          <a:xfrm>
            <a:off x="2122275" y="3391975"/>
            <a:ext cx="6088999" cy="771525"/>
          </a:xfrm>
          <a:prstGeom prst="rect">
            <a:avLst/>
          </a:prstGeom>
          <a:noFill/>
          <a:ln>
            <a:noFill/>
          </a:ln>
        </p:spPr>
      </p:pic>
      <p:pic>
        <p:nvPicPr>
          <p:cNvPr id="239" name="Shape 239"/>
          <p:cNvPicPr preferRelativeResize="0"/>
          <p:nvPr/>
        </p:nvPicPr>
        <p:blipFill>
          <a:blip r:embed="rId5">
            <a:alphaModFix/>
          </a:blip>
          <a:stretch>
            <a:fillRect/>
          </a:stretch>
        </p:blipFill>
        <p:spPr>
          <a:xfrm>
            <a:off x="760400" y="2824500"/>
            <a:ext cx="1219200" cy="655150"/>
          </a:xfrm>
          <a:prstGeom prst="rect">
            <a:avLst/>
          </a:prstGeom>
          <a:noFill/>
          <a:ln>
            <a:noFill/>
          </a:ln>
        </p:spPr>
      </p:pic>
      <p:sp>
        <p:nvSpPr>
          <p:cNvPr id="240" name="Shape 240"/>
          <p:cNvSpPr txBox="1"/>
          <p:nvPr/>
        </p:nvSpPr>
        <p:spPr>
          <a:xfrm>
            <a:off x="1037350" y="976825"/>
            <a:ext cx="7590000" cy="536100"/>
          </a:xfrm>
          <a:prstGeom prst="rect">
            <a:avLst/>
          </a:prstGeom>
          <a:noFill/>
          <a:ln>
            <a:noFill/>
          </a:ln>
        </p:spPr>
        <p:txBody>
          <a:bodyPr anchorCtr="0" anchor="t" bIns="91425" lIns="91425" rIns="91425" wrap="square" tIns="91425">
            <a:noAutofit/>
          </a:bodyPr>
          <a:lstStyle/>
          <a:p>
            <a:pPr lvl="0">
              <a:spcBef>
                <a:spcPts val="0"/>
              </a:spcBef>
              <a:buNone/>
            </a:pPr>
            <a:r>
              <a:rPr lang="en">
                <a:latin typeface="Times New Roman"/>
                <a:ea typeface="Times New Roman"/>
                <a:cs typeface="Times New Roman"/>
                <a:sym typeface="Times New Roman"/>
              </a:rPr>
              <a:t>Following shows results for the global-color histogram and local-color </a:t>
            </a:r>
            <a:r>
              <a:rPr lang="en">
                <a:latin typeface="Times New Roman"/>
                <a:ea typeface="Times New Roman"/>
                <a:cs typeface="Times New Roman"/>
                <a:sym typeface="Times New Roman"/>
              </a:rPr>
              <a:t>histogram</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Shape 245"/>
          <p:cNvSpPr txBox="1"/>
          <p:nvPr>
            <p:ph type="title"/>
          </p:nvPr>
        </p:nvSpPr>
        <p:spPr>
          <a:xfrm>
            <a:off x="577100" y="231850"/>
            <a:ext cx="7782300" cy="511500"/>
          </a:xfrm>
          <a:prstGeom prst="rect">
            <a:avLst/>
          </a:prstGeom>
        </p:spPr>
        <p:txBody>
          <a:bodyPr anchorCtr="0" anchor="t" bIns="91425" lIns="91425" rIns="91425" wrap="square" tIns="91425">
            <a:noAutofit/>
          </a:bodyPr>
          <a:lstStyle/>
          <a:p>
            <a:pPr lvl="0" algn="ctr">
              <a:spcBef>
                <a:spcPts val="0"/>
              </a:spcBef>
              <a:buNone/>
            </a:pPr>
            <a:r>
              <a:rPr lang="en"/>
              <a:t>Experiments/Results</a:t>
            </a:r>
          </a:p>
        </p:txBody>
      </p:sp>
      <p:sp>
        <p:nvSpPr>
          <p:cNvPr id="246" name="Shape 246"/>
          <p:cNvSpPr txBox="1"/>
          <p:nvPr>
            <p:ph idx="2" type="body"/>
          </p:nvPr>
        </p:nvSpPr>
        <p:spPr>
          <a:xfrm>
            <a:off x="819150" y="2467050"/>
            <a:ext cx="5859900" cy="20955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247" name="Shape 247"/>
          <p:cNvPicPr preferRelativeResize="0"/>
          <p:nvPr/>
        </p:nvPicPr>
        <p:blipFill>
          <a:blip r:embed="rId3">
            <a:alphaModFix/>
          </a:blip>
          <a:stretch>
            <a:fillRect/>
          </a:stretch>
        </p:blipFill>
        <p:spPr>
          <a:xfrm>
            <a:off x="819150" y="3329750"/>
            <a:ext cx="1219200" cy="655150"/>
          </a:xfrm>
          <a:prstGeom prst="rect">
            <a:avLst/>
          </a:prstGeom>
          <a:noFill/>
          <a:ln>
            <a:noFill/>
          </a:ln>
        </p:spPr>
      </p:pic>
      <p:pic>
        <p:nvPicPr>
          <p:cNvPr id="248" name="Shape 248"/>
          <p:cNvPicPr preferRelativeResize="0"/>
          <p:nvPr/>
        </p:nvPicPr>
        <p:blipFill>
          <a:blip r:embed="rId4">
            <a:alphaModFix/>
          </a:blip>
          <a:stretch>
            <a:fillRect/>
          </a:stretch>
        </p:blipFill>
        <p:spPr>
          <a:xfrm>
            <a:off x="2283325" y="2925500"/>
            <a:ext cx="6164626" cy="655150"/>
          </a:xfrm>
          <a:prstGeom prst="rect">
            <a:avLst/>
          </a:prstGeom>
          <a:noFill/>
          <a:ln>
            <a:noFill/>
          </a:ln>
        </p:spPr>
      </p:pic>
      <p:pic>
        <p:nvPicPr>
          <p:cNvPr id="249" name="Shape 249"/>
          <p:cNvPicPr preferRelativeResize="0"/>
          <p:nvPr/>
        </p:nvPicPr>
        <p:blipFill>
          <a:blip r:embed="rId5">
            <a:alphaModFix/>
          </a:blip>
          <a:stretch>
            <a:fillRect/>
          </a:stretch>
        </p:blipFill>
        <p:spPr>
          <a:xfrm>
            <a:off x="2343825" y="3821725"/>
            <a:ext cx="6164625" cy="628650"/>
          </a:xfrm>
          <a:prstGeom prst="rect">
            <a:avLst/>
          </a:prstGeom>
          <a:noFill/>
          <a:ln>
            <a:noFill/>
          </a:ln>
        </p:spPr>
      </p:pic>
      <p:sp>
        <p:nvSpPr>
          <p:cNvPr id="250" name="Shape 250"/>
          <p:cNvSpPr txBox="1"/>
          <p:nvPr/>
        </p:nvSpPr>
        <p:spPr>
          <a:xfrm>
            <a:off x="1069850" y="951100"/>
            <a:ext cx="7661100" cy="734700"/>
          </a:xfrm>
          <a:prstGeom prst="rect">
            <a:avLst/>
          </a:prstGeom>
          <a:noFill/>
          <a:ln>
            <a:noFill/>
          </a:ln>
        </p:spPr>
        <p:txBody>
          <a:bodyPr anchorCtr="0" anchor="ctr" bIns="91425" lIns="91425" rIns="91425" wrap="square" tIns="91425">
            <a:noAutofit/>
          </a:bodyPr>
          <a:lstStyle/>
          <a:p>
            <a:pPr lvl="0">
              <a:spcBef>
                <a:spcPts val="0"/>
              </a:spcBef>
              <a:buNone/>
            </a:pPr>
            <a:r>
              <a:rPr lang="en">
                <a:latin typeface="Times New Roman"/>
                <a:ea typeface="Times New Roman"/>
                <a:cs typeface="Times New Roman"/>
                <a:sym typeface="Times New Roman"/>
              </a:rPr>
              <a:t>Following shows results for the showing texture feature and final result combining both local-color </a:t>
            </a:r>
          </a:p>
          <a:p>
            <a:pPr lvl="0" rtl="0">
              <a:spcBef>
                <a:spcPts val="0"/>
              </a:spcBef>
              <a:buNone/>
            </a:pPr>
            <a:r>
              <a:rPr lang="en">
                <a:latin typeface="Times New Roman"/>
                <a:ea typeface="Times New Roman"/>
                <a:cs typeface="Times New Roman"/>
                <a:sym typeface="Times New Roman"/>
              </a:rPr>
              <a:t>histogram and texture.</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Shape 255"/>
          <p:cNvSpPr txBox="1"/>
          <p:nvPr>
            <p:ph type="title"/>
          </p:nvPr>
        </p:nvSpPr>
        <p:spPr>
          <a:xfrm>
            <a:off x="819150" y="205900"/>
            <a:ext cx="6424200" cy="393600"/>
          </a:xfrm>
          <a:prstGeom prst="rect">
            <a:avLst/>
          </a:prstGeom>
        </p:spPr>
        <p:txBody>
          <a:bodyPr anchorCtr="0" anchor="t" bIns="91425" lIns="91425" rIns="91425" wrap="square" tIns="91425">
            <a:noAutofit/>
          </a:bodyPr>
          <a:lstStyle/>
          <a:p>
            <a:pPr lvl="0" algn="ctr">
              <a:spcBef>
                <a:spcPts val="0"/>
              </a:spcBef>
              <a:buNone/>
            </a:pPr>
            <a:r>
              <a:rPr lang="en"/>
              <a:t>Experiment/Results</a:t>
            </a:r>
          </a:p>
        </p:txBody>
      </p:sp>
      <p:sp>
        <p:nvSpPr>
          <p:cNvPr id="256" name="Shape 256"/>
          <p:cNvSpPr txBox="1"/>
          <p:nvPr>
            <p:ph idx="1" type="subTitle"/>
          </p:nvPr>
        </p:nvSpPr>
        <p:spPr>
          <a:xfrm>
            <a:off x="819150" y="1550700"/>
            <a:ext cx="5859900" cy="393600"/>
          </a:xfrm>
          <a:prstGeom prst="rect">
            <a:avLst/>
          </a:prstGeom>
        </p:spPr>
        <p:txBody>
          <a:bodyPr anchorCtr="0" anchor="t" bIns="91425" lIns="91425" rIns="91425" wrap="square" tIns="91425">
            <a:noAutofit/>
          </a:bodyPr>
          <a:lstStyle/>
          <a:p>
            <a:pPr lvl="0">
              <a:spcBef>
                <a:spcPts val="0"/>
              </a:spcBef>
              <a:buNone/>
            </a:pPr>
            <a:r>
              <a:t/>
            </a:r>
            <a:endParaRPr/>
          </a:p>
        </p:txBody>
      </p:sp>
      <p:sp>
        <p:nvSpPr>
          <p:cNvPr id="257" name="Shape 257"/>
          <p:cNvSpPr txBox="1"/>
          <p:nvPr>
            <p:ph idx="2" type="body"/>
          </p:nvPr>
        </p:nvSpPr>
        <p:spPr>
          <a:xfrm>
            <a:off x="819150" y="3857575"/>
            <a:ext cx="5859900" cy="7050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258" name="Shape 258"/>
          <p:cNvPicPr preferRelativeResize="0"/>
          <p:nvPr/>
        </p:nvPicPr>
        <p:blipFill>
          <a:blip r:embed="rId3">
            <a:alphaModFix/>
          </a:blip>
          <a:stretch>
            <a:fillRect/>
          </a:stretch>
        </p:blipFill>
        <p:spPr>
          <a:xfrm>
            <a:off x="819150" y="2496125"/>
            <a:ext cx="1219200" cy="809625"/>
          </a:xfrm>
          <a:prstGeom prst="rect">
            <a:avLst/>
          </a:prstGeom>
          <a:noFill/>
          <a:ln>
            <a:noFill/>
          </a:ln>
        </p:spPr>
      </p:pic>
      <p:pic>
        <p:nvPicPr>
          <p:cNvPr id="259" name="Shape 259"/>
          <p:cNvPicPr preferRelativeResize="0"/>
          <p:nvPr/>
        </p:nvPicPr>
        <p:blipFill>
          <a:blip r:embed="rId4">
            <a:alphaModFix/>
          </a:blip>
          <a:stretch>
            <a:fillRect/>
          </a:stretch>
        </p:blipFill>
        <p:spPr>
          <a:xfrm>
            <a:off x="2634275" y="1397675"/>
            <a:ext cx="6117150" cy="705000"/>
          </a:xfrm>
          <a:prstGeom prst="rect">
            <a:avLst/>
          </a:prstGeom>
          <a:noFill/>
          <a:ln>
            <a:noFill/>
          </a:ln>
        </p:spPr>
      </p:pic>
      <p:pic>
        <p:nvPicPr>
          <p:cNvPr id="260" name="Shape 260"/>
          <p:cNvPicPr preferRelativeResize="0"/>
          <p:nvPr/>
        </p:nvPicPr>
        <p:blipFill>
          <a:blip r:embed="rId5">
            <a:alphaModFix/>
          </a:blip>
          <a:stretch>
            <a:fillRect/>
          </a:stretch>
        </p:blipFill>
        <p:spPr>
          <a:xfrm>
            <a:off x="2634275" y="2270363"/>
            <a:ext cx="6243850" cy="867450"/>
          </a:xfrm>
          <a:prstGeom prst="rect">
            <a:avLst/>
          </a:prstGeom>
          <a:noFill/>
          <a:ln>
            <a:noFill/>
          </a:ln>
        </p:spPr>
      </p:pic>
      <p:pic>
        <p:nvPicPr>
          <p:cNvPr id="261" name="Shape 261"/>
          <p:cNvPicPr preferRelativeResize="0"/>
          <p:nvPr/>
        </p:nvPicPr>
        <p:blipFill>
          <a:blip r:embed="rId6">
            <a:alphaModFix/>
          </a:blip>
          <a:stretch>
            <a:fillRect/>
          </a:stretch>
        </p:blipFill>
        <p:spPr>
          <a:xfrm>
            <a:off x="2679175" y="3260813"/>
            <a:ext cx="6296999" cy="596775"/>
          </a:xfrm>
          <a:prstGeom prst="rect">
            <a:avLst/>
          </a:prstGeom>
          <a:noFill/>
          <a:ln>
            <a:noFill/>
          </a:ln>
        </p:spPr>
      </p:pic>
      <p:pic>
        <p:nvPicPr>
          <p:cNvPr id="262" name="Shape 262"/>
          <p:cNvPicPr preferRelativeResize="0"/>
          <p:nvPr/>
        </p:nvPicPr>
        <p:blipFill>
          <a:blip r:embed="rId7">
            <a:alphaModFix/>
          </a:blip>
          <a:stretch>
            <a:fillRect/>
          </a:stretch>
        </p:blipFill>
        <p:spPr>
          <a:xfrm>
            <a:off x="2653400" y="4052300"/>
            <a:ext cx="6348550" cy="596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title"/>
          </p:nvPr>
        </p:nvSpPr>
        <p:spPr>
          <a:xfrm>
            <a:off x="311700" y="460500"/>
            <a:ext cx="8307000" cy="755700"/>
          </a:xfrm>
          <a:prstGeom prst="rect">
            <a:avLst/>
          </a:prstGeom>
        </p:spPr>
        <p:txBody>
          <a:bodyPr anchorCtr="0" anchor="t" bIns="91425" lIns="91425" rIns="91425" wrap="square" tIns="91425">
            <a:noAutofit/>
          </a:bodyPr>
          <a:lstStyle/>
          <a:p>
            <a:pPr lvl="0" algn="ctr">
              <a:spcBef>
                <a:spcPts val="0"/>
              </a:spcBef>
              <a:buNone/>
            </a:pPr>
            <a:r>
              <a:rPr lang="en"/>
              <a:t>Contents</a:t>
            </a:r>
          </a:p>
        </p:txBody>
      </p:sp>
      <p:sp>
        <p:nvSpPr>
          <p:cNvPr id="135" name="Shape 135"/>
          <p:cNvSpPr txBox="1"/>
          <p:nvPr>
            <p:ph idx="1" type="body"/>
          </p:nvPr>
        </p:nvSpPr>
        <p:spPr>
          <a:xfrm>
            <a:off x="768725" y="1216200"/>
            <a:ext cx="3709200" cy="2119800"/>
          </a:xfrm>
          <a:prstGeom prst="rect">
            <a:avLst/>
          </a:prstGeom>
        </p:spPr>
        <p:txBody>
          <a:bodyPr anchorCtr="0" anchor="t" bIns="91425" lIns="91425" rIns="91425" wrap="square" tIns="91425">
            <a:noAutofit/>
          </a:bodyPr>
          <a:lstStyle/>
          <a:p>
            <a:pPr indent="-317500" lvl="0" marL="457200" rtl="0">
              <a:spcBef>
                <a:spcPts val="0"/>
              </a:spcBef>
              <a:spcAft>
                <a:spcPts val="0"/>
              </a:spcAft>
              <a:buClr>
                <a:srgbClr val="000000"/>
              </a:buClr>
              <a:buSzPct val="100000"/>
              <a:buAutoNum type="arabicPeriod"/>
            </a:pPr>
            <a:r>
              <a:rPr lang="en" sz="1400">
                <a:solidFill>
                  <a:srgbClr val="000000"/>
                </a:solidFill>
              </a:rPr>
              <a:t>Motivation</a:t>
            </a:r>
          </a:p>
          <a:p>
            <a:pPr indent="-317500" lvl="0" marL="457200" rtl="0">
              <a:spcBef>
                <a:spcPts val="0"/>
              </a:spcBef>
              <a:spcAft>
                <a:spcPts val="0"/>
              </a:spcAft>
              <a:buClr>
                <a:srgbClr val="000000"/>
              </a:buClr>
              <a:buSzPct val="100000"/>
              <a:buAutoNum type="arabicPeriod"/>
            </a:pPr>
            <a:r>
              <a:rPr lang="en" sz="1400">
                <a:solidFill>
                  <a:srgbClr val="000000"/>
                </a:solidFill>
              </a:rPr>
              <a:t>Proposed method</a:t>
            </a:r>
          </a:p>
          <a:p>
            <a:pPr indent="-317500" lvl="0" marL="457200" rtl="0">
              <a:spcBef>
                <a:spcPts val="0"/>
              </a:spcBef>
              <a:spcAft>
                <a:spcPts val="0"/>
              </a:spcAft>
              <a:buClr>
                <a:srgbClr val="000000"/>
              </a:buClr>
              <a:buSzPct val="100000"/>
              <a:buAutoNum type="arabicPeriod"/>
            </a:pPr>
            <a:r>
              <a:rPr lang="en" sz="1400">
                <a:solidFill>
                  <a:srgbClr val="000000"/>
                </a:solidFill>
              </a:rPr>
              <a:t>Features</a:t>
            </a:r>
          </a:p>
          <a:p>
            <a:pPr indent="-317500" lvl="0" marL="457200" rtl="0">
              <a:spcBef>
                <a:spcPts val="0"/>
              </a:spcBef>
              <a:spcAft>
                <a:spcPts val="0"/>
              </a:spcAft>
              <a:buClr>
                <a:srgbClr val="000000"/>
              </a:buClr>
              <a:buSzPct val="100000"/>
              <a:buAutoNum type="arabicPeriod"/>
            </a:pPr>
            <a:r>
              <a:rPr lang="en" sz="1400">
                <a:solidFill>
                  <a:srgbClr val="000000"/>
                </a:solidFill>
              </a:rPr>
              <a:t>Experiments</a:t>
            </a:r>
          </a:p>
          <a:p>
            <a:pPr indent="-317500" lvl="0" marL="457200" rtl="0">
              <a:spcBef>
                <a:spcPts val="0"/>
              </a:spcBef>
              <a:buClr>
                <a:srgbClr val="000000"/>
              </a:buClr>
              <a:buSzPct val="100000"/>
              <a:buAutoNum type="arabicPeriod"/>
            </a:pPr>
            <a:r>
              <a:rPr lang="en" sz="1400">
                <a:solidFill>
                  <a:srgbClr val="000000"/>
                </a:solidFill>
              </a:rPr>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Shape 267"/>
          <p:cNvSpPr txBox="1"/>
          <p:nvPr>
            <p:ph type="title"/>
          </p:nvPr>
        </p:nvSpPr>
        <p:spPr>
          <a:xfrm>
            <a:off x="819150" y="828325"/>
            <a:ext cx="7505700" cy="954600"/>
          </a:xfrm>
          <a:prstGeom prst="rect">
            <a:avLst/>
          </a:prstGeom>
        </p:spPr>
        <p:txBody>
          <a:bodyPr anchorCtr="0" anchor="t" bIns="91425" lIns="91425" rIns="91425" wrap="square" tIns="91425">
            <a:noAutofit/>
          </a:bodyPr>
          <a:lstStyle/>
          <a:p>
            <a:pPr lvl="0" algn="ctr">
              <a:spcBef>
                <a:spcPts val="0"/>
              </a:spcBef>
              <a:buNone/>
            </a:pPr>
            <a:r>
              <a:rPr lang="en"/>
              <a:t>Limitations</a:t>
            </a:r>
          </a:p>
        </p:txBody>
      </p:sp>
      <p:sp>
        <p:nvSpPr>
          <p:cNvPr id="268" name="Shape 268"/>
          <p:cNvSpPr txBox="1"/>
          <p:nvPr>
            <p:ph idx="1" type="body"/>
          </p:nvPr>
        </p:nvSpPr>
        <p:spPr>
          <a:xfrm>
            <a:off x="819150" y="1990725"/>
            <a:ext cx="7505700" cy="2448000"/>
          </a:xfrm>
          <a:prstGeom prst="rect">
            <a:avLst/>
          </a:prstGeom>
        </p:spPr>
        <p:txBody>
          <a:bodyPr anchorCtr="0" anchor="t" bIns="91425" lIns="91425" rIns="91425" wrap="square" tIns="91425">
            <a:noAutofit/>
          </a:bodyPr>
          <a:lstStyle/>
          <a:p>
            <a:pPr lvl="0">
              <a:spcBef>
                <a:spcPts val="0"/>
              </a:spcBef>
              <a:buNone/>
            </a:pPr>
            <a:r>
              <a:rPr lang="en"/>
              <a:t>We do not yet have a universally acceptable algorithmic means of characterizing human vision, more specifically in the context of image understanding.</a:t>
            </a:r>
          </a:p>
          <a:p>
            <a:pPr lvl="0">
              <a:spcBef>
                <a:spcPts val="0"/>
              </a:spcBef>
              <a:buNone/>
            </a:pPr>
            <a:r>
              <a:rPr lang="en"/>
              <a:t>Hence it is not surprising to see continuing efforts towards it, either building up on prior work or exploring novel directions. </a:t>
            </a:r>
          </a:p>
          <a:p>
            <a:pPr lvl="0">
              <a:spcBef>
                <a:spcPts val="0"/>
              </a:spcBef>
              <a:buNone/>
            </a:pPr>
            <a:r>
              <a:rPr lang="en"/>
              <a:t>				</a:t>
            </a:r>
          </a:p>
          <a:p>
            <a:pPr lvl="0">
              <a:spcBef>
                <a:spcPts val="0"/>
              </a:spcBef>
              <a:buNone/>
            </a:pPr>
            <a:r>
              <a:rPr lang="en"/>
              <a:t>			</a:t>
            </a:r>
          </a:p>
          <a:p>
            <a:pPr lvl="0">
              <a:spcBef>
                <a:spcPts val="0"/>
              </a:spcBef>
              <a:buNone/>
            </a:pPr>
            <a:r>
              <a:rPr lang="en"/>
              <a:t>		</a:t>
            </a:r>
          </a:p>
          <a:p>
            <a:pPr lvl="0">
              <a:spcBef>
                <a:spcPts val="0"/>
              </a:spcBef>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Shape 273"/>
          <p:cNvSpPr txBox="1"/>
          <p:nvPr>
            <p:ph type="title"/>
          </p:nvPr>
        </p:nvSpPr>
        <p:spPr>
          <a:xfrm>
            <a:off x="819150" y="845600"/>
            <a:ext cx="7505700" cy="954600"/>
          </a:xfrm>
          <a:prstGeom prst="rect">
            <a:avLst/>
          </a:prstGeom>
        </p:spPr>
        <p:txBody>
          <a:bodyPr anchorCtr="0" anchor="t" bIns="91425" lIns="91425" rIns="91425" wrap="square" tIns="91425">
            <a:noAutofit/>
          </a:bodyPr>
          <a:lstStyle/>
          <a:p>
            <a:pPr lvl="0" algn="ctr">
              <a:spcBef>
                <a:spcPts val="0"/>
              </a:spcBef>
              <a:buNone/>
            </a:pPr>
            <a:r>
              <a:rPr lang="en"/>
              <a:t>Conclusion</a:t>
            </a:r>
          </a:p>
        </p:txBody>
      </p:sp>
      <p:sp>
        <p:nvSpPr>
          <p:cNvPr id="274" name="Shape 274"/>
          <p:cNvSpPr txBox="1"/>
          <p:nvPr>
            <p:ph idx="1" type="body"/>
          </p:nvPr>
        </p:nvSpPr>
        <p:spPr>
          <a:xfrm>
            <a:off x="819150" y="1990725"/>
            <a:ext cx="7505700" cy="2448000"/>
          </a:xfrm>
          <a:prstGeom prst="rect">
            <a:avLst/>
          </a:prstGeom>
        </p:spPr>
        <p:txBody>
          <a:bodyPr anchorCtr="0" anchor="t" bIns="91425" lIns="91425" rIns="91425" wrap="square" tIns="91425">
            <a:noAutofit/>
          </a:bodyPr>
          <a:lstStyle/>
          <a:p>
            <a:pPr lvl="0">
              <a:spcBef>
                <a:spcPts val="0"/>
              </a:spcBef>
              <a:buNone/>
            </a:pPr>
            <a:r>
              <a:rPr lang="en" sz="1100">
                <a:solidFill>
                  <a:srgbClr val="505050"/>
                </a:solidFill>
                <a:latin typeface="Arial"/>
                <a:ea typeface="Arial"/>
                <a:cs typeface="Arial"/>
                <a:sym typeface="Arial"/>
              </a:rPr>
              <a:t>The paper and project explored the low-level features of color and texture extraction for CBIR. After comparing the two color histogram features as well as comparing color and texture features, we implemented a CBIR system using color and texture fused features. </a:t>
            </a:r>
          </a:p>
          <a:p>
            <a:pPr lvl="0">
              <a:spcBef>
                <a:spcPts val="0"/>
              </a:spcBef>
              <a:buNone/>
            </a:pPr>
            <a:r>
              <a:rPr lang="en" sz="1100">
                <a:solidFill>
                  <a:srgbClr val="505050"/>
                </a:solidFill>
                <a:latin typeface="Arial"/>
                <a:ea typeface="Arial"/>
                <a:cs typeface="Arial"/>
                <a:sym typeface="Arial"/>
              </a:rPr>
              <a:t>Similar images can be retrieved quickly and accurately by inputting an image. More low-level features such as shape and spatial location features etc. will be fused to make the system more robust in the future. The image feature matching method and semantic based image retrieval are the other two important aspects for the CBIR system.</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Shape 279"/>
          <p:cNvSpPr txBox="1"/>
          <p:nvPr/>
        </p:nvSpPr>
        <p:spPr>
          <a:xfrm>
            <a:off x="1591150" y="1043550"/>
            <a:ext cx="6436800" cy="3006600"/>
          </a:xfrm>
          <a:prstGeom prst="rect">
            <a:avLst/>
          </a:prstGeom>
          <a:noFill/>
          <a:ln>
            <a:noFill/>
          </a:ln>
        </p:spPr>
        <p:txBody>
          <a:bodyPr anchorCtr="0" anchor="ctr" bIns="91425" lIns="91425" rIns="91425" wrap="square" tIns="91425">
            <a:noAutofit/>
          </a:bodyPr>
          <a:lstStyle/>
          <a:p>
            <a:pPr lvl="0" rtl="0">
              <a:spcBef>
                <a:spcPts val="0"/>
              </a:spcBef>
              <a:buNone/>
            </a:pPr>
            <a:r>
              <a:rPr lang="en"/>
              <a:t>References:</a:t>
            </a:r>
          </a:p>
          <a:p>
            <a:pPr indent="-298450" lvl="0" marL="457200" rtl="0" algn="just">
              <a:lnSpc>
                <a:spcPct val="115000"/>
              </a:lnSpc>
              <a:spcBef>
                <a:spcPts val="0"/>
              </a:spcBef>
              <a:buClr>
                <a:srgbClr val="222222"/>
              </a:buClr>
              <a:buSzPct val="100000"/>
              <a:buAutoNum type="arabicPeriod"/>
            </a:pPr>
            <a:r>
              <a:rPr lang="en" sz="1100">
                <a:solidFill>
                  <a:srgbClr val="222222"/>
                </a:solidFill>
                <a:highlight>
                  <a:srgbClr val="FFFFFF"/>
                </a:highlight>
              </a:rPr>
              <a:t> </a:t>
            </a:r>
            <a:r>
              <a:rPr lang="en" sz="1100" u="sng">
                <a:solidFill>
                  <a:srgbClr val="1155CC"/>
                </a:solidFill>
                <a:highlight>
                  <a:srgbClr val="FFFFFF"/>
                </a:highlight>
                <a:hlinkClick r:id="rId3"/>
              </a:rPr>
              <a:t>https://en.wikipedia.org/wiki/Content-based_image_retrieval</a:t>
            </a:r>
          </a:p>
          <a:p>
            <a:pPr indent="-298450" lvl="0" marL="457200" rtl="0" algn="just">
              <a:lnSpc>
                <a:spcPct val="115000"/>
              </a:lnSpc>
              <a:spcBef>
                <a:spcPts val="0"/>
              </a:spcBef>
              <a:buClr>
                <a:srgbClr val="222222"/>
              </a:buClr>
              <a:buSzPct val="100000"/>
              <a:buAutoNum type="arabicPeriod"/>
            </a:pPr>
            <a:r>
              <a:rPr lang="en" sz="1100">
                <a:solidFill>
                  <a:srgbClr val="222222"/>
                </a:solidFill>
                <a:highlight>
                  <a:srgbClr val="FFFFFF"/>
                </a:highlight>
              </a:rPr>
              <a:t>Paper link:</a:t>
            </a:r>
          </a:p>
          <a:p>
            <a:pPr lvl="0" rtl="0" algn="just">
              <a:lnSpc>
                <a:spcPct val="115000"/>
              </a:lnSpc>
              <a:spcBef>
                <a:spcPts val="0"/>
              </a:spcBef>
              <a:buNone/>
            </a:pPr>
            <a:r>
              <a:rPr lang="en" sz="1100" u="sng">
                <a:solidFill>
                  <a:srgbClr val="1155CC"/>
                </a:solidFill>
                <a:highlight>
                  <a:srgbClr val="FFFFFF"/>
                </a:highlight>
                <a:hlinkClick r:id="rId4"/>
              </a:rPr>
              <a:t>https://ac.els-cdn.com/S0895717710005352/1-s2.0-S0895717710005352-main.pdf?_tid=687db446-ba76-11e7-9290-00000aacb362&amp;acdnat=1509040518_23e1195c95f4fc6dddcf5687dfaebba2</a:t>
            </a:r>
          </a:p>
          <a:p>
            <a:pPr indent="-298450" lvl="0" marL="457200" rtl="0" algn="just">
              <a:lnSpc>
                <a:spcPct val="115000"/>
              </a:lnSpc>
              <a:spcBef>
                <a:spcPts val="0"/>
              </a:spcBef>
              <a:buClr>
                <a:srgbClr val="222222"/>
              </a:buClr>
              <a:buSzPct val="100000"/>
              <a:buAutoNum type="arabicPeriod"/>
            </a:pPr>
            <a:r>
              <a:rPr lang="en" sz="1100">
                <a:solidFill>
                  <a:srgbClr val="222222"/>
                </a:solidFill>
                <a:highlight>
                  <a:srgbClr val="FFFFFF"/>
                </a:highlight>
              </a:rPr>
              <a:t>Data link: </a:t>
            </a:r>
            <a:r>
              <a:rPr lang="en" sz="1100" u="sng">
                <a:solidFill>
                  <a:srgbClr val="1155CC"/>
                </a:solidFill>
                <a:highlight>
                  <a:srgbClr val="FFFFFF"/>
                </a:highlight>
                <a:hlinkClick r:id="rId5"/>
              </a:rPr>
              <a:t>http://imagedatabase.cs.washington.edu/groundtruth/</a:t>
            </a:r>
          </a:p>
          <a:p>
            <a:pPr indent="-298450" lvl="0" marL="457200" rtl="0" algn="just">
              <a:lnSpc>
                <a:spcPct val="115000"/>
              </a:lnSpc>
              <a:spcBef>
                <a:spcPts val="0"/>
              </a:spcBef>
              <a:buClr>
                <a:srgbClr val="222222"/>
              </a:buClr>
              <a:buSzPct val="100000"/>
              <a:buAutoNum type="arabicPeriod"/>
            </a:pPr>
            <a:r>
              <a:rPr lang="en" sz="1100" u="sng">
                <a:solidFill>
                  <a:srgbClr val="1155CC"/>
                </a:solidFill>
                <a:highlight>
                  <a:srgbClr val="FFFFFF"/>
                </a:highlight>
                <a:hlinkClick r:id="rId6"/>
              </a:rPr>
              <a:t>https://dsp.stackexchange.com/questions/2687/why-do-we-use-the-hsv-colour-space-so-often-in-vision-and-image-processing</a:t>
            </a:r>
          </a:p>
          <a:p>
            <a:pPr indent="-298450" lvl="0" marL="457200" rtl="0" algn="just">
              <a:lnSpc>
                <a:spcPct val="115000"/>
              </a:lnSpc>
              <a:spcBef>
                <a:spcPts val="0"/>
              </a:spcBef>
              <a:buClr>
                <a:srgbClr val="222222"/>
              </a:buClr>
              <a:buSzPct val="100000"/>
              <a:buAutoNum type="arabicPeriod"/>
            </a:pPr>
            <a:r>
              <a:rPr lang="en" sz="1100" u="sng">
                <a:solidFill>
                  <a:srgbClr val="1155CC"/>
                </a:solidFill>
                <a:highlight>
                  <a:srgbClr val="FFFFFF"/>
                </a:highlight>
                <a:hlinkClick r:id="rId7"/>
              </a:rPr>
              <a:t>http://scientific-journals.org/journalofsystemsandsoftware/archive/vol2no1/vol2no1_1.pdf</a:t>
            </a:r>
          </a:p>
          <a:p>
            <a:pPr indent="-298450" lvl="0" marL="457200" rtl="0" algn="just">
              <a:lnSpc>
                <a:spcPct val="115000"/>
              </a:lnSpc>
              <a:spcBef>
                <a:spcPts val="0"/>
              </a:spcBef>
              <a:buClr>
                <a:srgbClr val="222222"/>
              </a:buClr>
              <a:buSzPct val="100000"/>
              <a:buAutoNum type="arabicPeriod"/>
            </a:pPr>
            <a:r>
              <a:rPr lang="en" sz="1100" u="sng">
                <a:solidFill>
                  <a:srgbClr val="1155CC"/>
                </a:solidFill>
                <a:highlight>
                  <a:srgbClr val="FFFFFF"/>
                </a:highlight>
                <a:hlinkClick r:id="rId8"/>
              </a:rPr>
              <a:t>https://pdfs.semanticscholar.org/ddaa/6e0b3d228d5389d060d7fefffaaa0db98864.pdf</a:t>
            </a:r>
          </a:p>
          <a:p>
            <a:pPr indent="-298450" lvl="0" marL="457200" rtl="0" algn="just">
              <a:lnSpc>
                <a:spcPct val="115000"/>
              </a:lnSpc>
              <a:spcBef>
                <a:spcPts val="0"/>
              </a:spcBef>
              <a:buClr>
                <a:srgbClr val="222222"/>
              </a:buClr>
              <a:buSzPct val="100000"/>
              <a:buAutoNum type="arabicPeriod"/>
            </a:pPr>
            <a:r>
              <a:rPr lang="en" sz="1100" u="sng">
                <a:solidFill>
                  <a:srgbClr val="1155CC"/>
                </a:solidFill>
                <a:highlight>
                  <a:srgbClr val="FFFFFF"/>
                </a:highlight>
                <a:hlinkClick r:id="rId9"/>
              </a:rPr>
              <a:t>http://facweb.cs.depaul.edu/research/techreports/tr06-010.pdf</a:t>
            </a:r>
          </a:p>
          <a:p>
            <a:pPr lvl="0" rtl="0" algn="just">
              <a:lnSpc>
                <a:spcPct val="115000"/>
              </a:lnSpc>
              <a:spcBef>
                <a:spcPts val="0"/>
              </a:spcBef>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Shape 284"/>
          <p:cNvSpPr txBox="1"/>
          <p:nvPr>
            <p:ph idx="1" type="body"/>
          </p:nvPr>
        </p:nvSpPr>
        <p:spPr>
          <a:xfrm>
            <a:off x="864450" y="1756100"/>
            <a:ext cx="7415100" cy="605100"/>
          </a:xfrm>
          <a:prstGeom prst="rect">
            <a:avLst/>
          </a:prstGeom>
        </p:spPr>
        <p:txBody>
          <a:bodyPr anchorCtr="0" anchor="b" bIns="91425" lIns="91425" rIns="91425" wrap="square" tIns="91425">
            <a:noAutofit/>
          </a:bodyPr>
          <a:lstStyle/>
          <a:p>
            <a:pPr lvl="0">
              <a:spcBef>
                <a:spcPts val="0"/>
              </a:spcBef>
              <a:buNone/>
            </a:pPr>
            <a:r>
              <a:t/>
            </a:r>
            <a:endParaRPr/>
          </a:p>
          <a:p>
            <a:pPr lvl="0" algn="ctr">
              <a:spcBef>
                <a:spcPts val="0"/>
              </a:spcBef>
              <a:buNone/>
            </a:pPr>
            <a:r>
              <a:rPr lang="en" sz="3600">
                <a:latin typeface="Times New Roman"/>
                <a:ea typeface="Times New Roman"/>
                <a:cs typeface="Times New Roman"/>
                <a:sym typeface="Times New Roman"/>
              </a:rPr>
              <a:t>Thank you!</a:t>
            </a:r>
          </a:p>
          <a:p>
            <a:pPr lvl="0" algn="ctr">
              <a:spcBef>
                <a:spcPts val="0"/>
              </a:spcBef>
              <a:buNone/>
            </a:pPr>
            <a:r>
              <a:rPr lang="en" sz="3600">
                <a:latin typeface="Times New Roman"/>
                <a:ea typeface="Times New Roman"/>
                <a:cs typeface="Times New Roman"/>
                <a:sym typeface="Times New Roman"/>
              </a:rPr>
              <a:t>Any Question?</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title"/>
          </p:nvPr>
        </p:nvSpPr>
        <p:spPr>
          <a:xfrm>
            <a:off x="819150" y="411650"/>
            <a:ext cx="7505700" cy="954600"/>
          </a:xfrm>
          <a:prstGeom prst="rect">
            <a:avLst/>
          </a:prstGeom>
        </p:spPr>
        <p:txBody>
          <a:bodyPr anchorCtr="0" anchor="t" bIns="91425" lIns="91425" rIns="91425" wrap="square" tIns="91425">
            <a:noAutofit/>
          </a:bodyPr>
          <a:lstStyle/>
          <a:p>
            <a:pPr lvl="0" algn="ctr">
              <a:spcBef>
                <a:spcPts val="0"/>
              </a:spcBef>
              <a:buNone/>
            </a:pPr>
            <a:r>
              <a:rPr lang="en"/>
              <a:t>Motivation</a:t>
            </a:r>
          </a:p>
        </p:txBody>
      </p:sp>
      <p:sp>
        <p:nvSpPr>
          <p:cNvPr id="141" name="Shape 141"/>
          <p:cNvSpPr txBox="1"/>
          <p:nvPr>
            <p:ph idx="1" type="body"/>
          </p:nvPr>
        </p:nvSpPr>
        <p:spPr>
          <a:xfrm>
            <a:off x="311700" y="1308750"/>
            <a:ext cx="4235400" cy="3260100"/>
          </a:xfrm>
          <a:prstGeom prst="rect">
            <a:avLst/>
          </a:prstGeom>
        </p:spPr>
        <p:txBody>
          <a:bodyPr anchorCtr="0" anchor="t" bIns="91425" lIns="91425" rIns="91425" wrap="square" tIns="91425">
            <a:noAutofit/>
          </a:bodyPr>
          <a:lstStyle/>
          <a:p>
            <a:pPr indent="-317500" lvl="0" marL="457200" rtl="0" algn="just">
              <a:lnSpc>
                <a:spcPct val="100000"/>
              </a:lnSpc>
              <a:spcBef>
                <a:spcPts val="0"/>
              </a:spcBef>
              <a:spcAft>
                <a:spcPts val="0"/>
              </a:spcAft>
              <a:buClr>
                <a:srgbClr val="000000"/>
              </a:buClr>
              <a:buSzPct val="100000"/>
              <a:buFont typeface="Times New Roman"/>
            </a:pPr>
            <a:r>
              <a:rPr lang="en" sz="1400">
                <a:solidFill>
                  <a:srgbClr val="000000"/>
                </a:solidFill>
                <a:latin typeface="Times New Roman"/>
                <a:ea typeface="Times New Roman"/>
                <a:cs typeface="Times New Roman"/>
                <a:sym typeface="Times New Roman"/>
              </a:rPr>
              <a:t>A picture worth 60,000 words!</a:t>
            </a:r>
          </a:p>
          <a:p>
            <a:pPr indent="-317500" lvl="0" marL="457200" rtl="0" algn="just">
              <a:lnSpc>
                <a:spcPct val="100000"/>
              </a:lnSpc>
              <a:spcBef>
                <a:spcPts val="0"/>
              </a:spcBef>
              <a:spcAft>
                <a:spcPts val="0"/>
              </a:spcAft>
              <a:buClr>
                <a:srgbClr val="000000"/>
              </a:buClr>
              <a:buSzPct val="100000"/>
              <a:buFont typeface="Times New Roman"/>
            </a:pPr>
            <a:r>
              <a:rPr lang="en" sz="1400">
                <a:solidFill>
                  <a:srgbClr val="000000"/>
                </a:solidFill>
                <a:latin typeface="Times New Roman"/>
                <a:ea typeface="Times New Roman"/>
                <a:cs typeface="Times New Roman"/>
                <a:sym typeface="Times New Roman"/>
              </a:rPr>
              <a:t>Storage and transmission has become troublesome with more images</a:t>
            </a:r>
          </a:p>
          <a:p>
            <a:pPr indent="-317500" lvl="0" marL="457200" rtl="0" algn="just">
              <a:lnSpc>
                <a:spcPct val="100000"/>
              </a:lnSpc>
              <a:spcBef>
                <a:spcPts val="0"/>
              </a:spcBef>
              <a:spcAft>
                <a:spcPts val="0"/>
              </a:spcAft>
              <a:buClr>
                <a:srgbClr val="000000"/>
              </a:buClr>
              <a:buSzPct val="100000"/>
              <a:buFont typeface="Times New Roman"/>
            </a:pPr>
            <a:r>
              <a:rPr lang="en" sz="1400">
                <a:solidFill>
                  <a:srgbClr val="000000"/>
                </a:solidFill>
                <a:latin typeface="Times New Roman"/>
                <a:ea typeface="Times New Roman"/>
                <a:cs typeface="Times New Roman"/>
                <a:sym typeface="Times New Roman"/>
              </a:rPr>
              <a:t>The traditional way of an annotated image using text, lacks the automatic and effective description of the image. </a:t>
            </a:r>
          </a:p>
          <a:p>
            <a:pPr indent="-317500" lvl="0" marL="457200" rtl="0" algn="just">
              <a:lnSpc>
                <a:spcPct val="100000"/>
              </a:lnSpc>
              <a:spcBef>
                <a:spcPts val="0"/>
              </a:spcBef>
              <a:spcAft>
                <a:spcPts val="0"/>
              </a:spcAft>
              <a:buClr>
                <a:srgbClr val="000000"/>
              </a:buClr>
              <a:buSzPct val="100000"/>
              <a:buFont typeface="Times New Roman"/>
            </a:pPr>
            <a:r>
              <a:rPr lang="en" sz="1400">
                <a:solidFill>
                  <a:srgbClr val="000000"/>
                </a:solidFill>
                <a:latin typeface="Times New Roman"/>
                <a:ea typeface="Times New Roman"/>
                <a:cs typeface="Times New Roman"/>
                <a:sym typeface="Times New Roman"/>
              </a:rPr>
              <a:t>Needs a system that would understand and interpret the content of managed images</a:t>
            </a:r>
          </a:p>
          <a:p>
            <a:pPr lvl="0" rtl="0">
              <a:lnSpc>
                <a:spcPct val="100000"/>
              </a:lnSpc>
              <a:spcBef>
                <a:spcPts val="0"/>
              </a:spcBef>
              <a:buNone/>
            </a:pPr>
            <a:r>
              <a:t/>
            </a:r>
            <a:endParaRPr sz="1400">
              <a:solidFill>
                <a:srgbClr val="000000"/>
              </a:solidFill>
              <a:latin typeface="Times New Roman"/>
              <a:ea typeface="Times New Roman"/>
              <a:cs typeface="Times New Roman"/>
              <a:sym typeface="Times New Roman"/>
            </a:endParaRPr>
          </a:p>
          <a:p>
            <a:pPr lvl="0" rtl="0">
              <a:lnSpc>
                <a:spcPct val="100000"/>
              </a:lnSpc>
              <a:spcBef>
                <a:spcPts val="0"/>
              </a:spcBef>
              <a:buNone/>
            </a:pPr>
            <a:r>
              <a:t/>
            </a:r>
            <a:endParaRPr sz="1400">
              <a:solidFill>
                <a:srgbClr val="FFFFFF"/>
              </a:solidFill>
            </a:endParaRPr>
          </a:p>
          <a:p>
            <a:pPr lvl="0" rtl="0">
              <a:lnSpc>
                <a:spcPct val="100000"/>
              </a:lnSpc>
              <a:spcBef>
                <a:spcPts val="0"/>
              </a:spcBef>
              <a:buNone/>
            </a:pPr>
            <a:r>
              <a:t/>
            </a:r>
            <a:endParaRPr sz="1400">
              <a:solidFill>
                <a:srgbClr val="FFFFFF"/>
              </a:solidFill>
            </a:endParaRPr>
          </a:p>
        </p:txBody>
      </p:sp>
      <p:pic>
        <p:nvPicPr>
          <p:cNvPr descr="Related image" id="142" name="Shape 142"/>
          <p:cNvPicPr preferRelativeResize="0"/>
          <p:nvPr/>
        </p:nvPicPr>
        <p:blipFill>
          <a:blip r:embed="rId3">
            <a:alphaModFix/>
          </a:blip>
          <a:stretch>
            <a:fillRect/>
          </a:stretch>
        </p:blipFill>
        <p:spPr>
          <a:xfrm>
            <a:off x="5337075" y="1308738"/>
            <a:ext cx="3087374" cy="25260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Shape 147"/>
          <p:cNvSpPr txBox="1"/>
          <p:nvPr>
            <p:ph type="title"/>
          </p:nvPr>
        </p:nvSpPr>
        <p:spPr>
          <a:xfrm>
            <a:off x="819150" y="504625"/>
            <a:ext cx="7505700" cy="954600"/>
          </a:xfrm>
          <a:prstGeom prst="rect">
            <a:avLst/>
          </a:prstGeom>
        </p:spPr>
        <p:txBody>
          <a:bodyPr anchorCtr="0" anchor="t" bIns="91425" lIns="91425" rIns="91425" wrap="square" tIns="91425">
            <a:noAutofit/>
          </a:bodyPr>
          <a:lstStyle/>
          <a:p>
            <a:pPr lvl="0" algn="ctr">
              <a:spcBef>
                <a:spcPts val="0"/>
              </a:spcBef>
              <a:buNone/>
            </a:pPr>
            <a:r>
              <a:rPr lang="en"/>
              <a:t>What is CBIR?</a:t>
            </a:r>
          </a:p>
        </p:txBody>
      </p:sp>
      <p:sp>
        <p:nvSpPr>
          <p:cNvPr id="148" name="Shape 148"/>
          <p:cNvSpPr txBox="1"/>
          <p:nvPr>
            <p:ph idx="1" type="body"/>
          </p:nvPr>
        </p:nvSpPr>
        <p:spPr>
          <a:xfrm>
            <a:off x="819150" y="1459225"/>
            <a:ext cx="7505700" cy="2504100"/>
          </a:xfrm>
          <a:prstGeom prst="rect">
            <a:avLst/>
          </a:prstGeom>
        </p:spPr>
        <p:txBody>
          <a:bodyPr anchorCtr="0" anchor="t" bIns="91425" lIns="91425" rIns="91425" wrap="square" tIns="91425">
            <a:noAutofit/>
          </a:bodyPr>
          <a:lstStyle/>
          <a:p>
            <a:pPr indent="-342900" lvl="0" marL="457200" rtl="0">
              <a:spcBef>
                <a:spcPts val="0"/>
              </a:spcBef>
              <a:spcAft>
                <a:spcPts val="0"/>
              </a:spcAft>
              <a:buClr>
                <a:srgbClr val="000000"/>
              </a:buClr>
              <a:buSzPct val="100000"/>
              <a:buFont typeface="Times New Roman"/>
            </a:pPr>
            <a:r>
              <a:rPr lang="en" sz="1800">
                <a:solidFill>
                  <a:srgbClr val="000000"/>
                </a:solidFill>
                <a:latin typeface="Times New Roman"/>
                <a:ea typeface="Times New Roman"/>
                <a:cs typeface="Times New Roman"/>
                <a:sym typeface="Times New Roman"/>
              </a:rPr>
              <a:t>Content-based image retrieval, a technique which uses visual contents to search images from large scale image databases according to user's' interests, has been an active research area since the 1990s</a:t>
            </a:r>
          </a:p>
          <a:p>
            <a:pPr indent="-342900" lvl="0" marL="457200" rtl="0">
              <a:spcBef>
                <a:spcPts val="0"/>
              </a:spcBef>
              <a:spcAft>
                <a:spcPts val="0"/>
              </a:spcAft>
              <a:buClr>
                <a:srgbClr val="000000"/>
              </a:buClr>
              <a:buSzPct val="100000"/>
              <a:buFont typeface="Times New Roman"/>
            </a:pPr>
            <a:r>
              <a:rPr lang="en" sz="1800">
                <a:solidFill>
                  <a:srgbClr val="000000"/>
                </a:solidFill>
                <a:latin typeface="Times New Roman"/>
                <a:ea typeface="Times New Roman"/>
                <a:cs typeface="Times New Roman"/>
                <a:sym typeface="Times New Roman"/>
              </a:rPr>
              <a:t> Help in finding you the images you want. </a:t>
            </a:r>
          </a:p>
          <a:p>
            <a:pPr indent="-342900" lvl="0" marL="457200" rtl="0">
              <a:spcBef>
                <a:spcPts val="0"/>
              </a:spcBef>
              <a:buClr>
                <a:srgbClr val="000000"/>
              </a:buClr>
              <a:buSzPct val="100000"/>
              <a:buFont typeface="Times New Roman"/>
            </a:pPr>
            <a:r>
              <a:rPr lang="en" sz="1800">
                <a:solidFill>
                  <a:srgbClr val="000000"/>
                </a:solidFill>
                <a:latin typeface="Times New Roman"/>
                <a:ea typeface="Times New Roman"/>
                <a:cs typeface="Times New Roman"/>
                <a:sym typeface="Times New Roman"/>
              </a:rPr>
              <a:t>Applications include:</a:t>
            </a:r>
            <a:r>
              <a:rPr lang="en" sz="1800">
                <a:latin typeface="Times New Roman"/>
                <a:ea typeface="Times New Roman"/>
                <a:cs typeface="Times New Roman"/>
                <a:sym typeface="Times New Roman"/>
              </a:rPr>
              <a:t> Geographical information and remote sensing systems, Medical diagnosis, Military, IBM’s QBIC.</a:t>
            </a:r>
          </a:p>
          <a:p>
            <a:pPr lvl="0">
              <a:spcBef>
                <a:spcPts val="0"/>
              </a:spcBef>
              <a:buNone/>
            </a:pPr>
            <a:r>
              <a:rPr lang="en" sz="1400">
                <a:solidFill>
                  <a:srgbClr val="FFFFFF"/>
                </a:solidFill>
                <a:latin typeface="Times New Roman"/>
                <a:ea typeface="Times New Roman"/>
                <a:cs typeface="Times New Roman"/>
                <a:sym typeface="Times New Roman"/>
              </a:rPr>
              <a:t>				</a:t>
            </a:r>
          </a:p>
          <a:p>
            <a:pPr lvl="0">
              <a:spcBef>
                <a:spcPts val="0"/>
              </a:spcBef>
              <a:buNone/>
            </a:pPr>
            <a:r>
              <a:rPr lang="en" sz="1400">
                <a:solidFill>
                  <a:srgbClr val="FFFFFF"/>
                </a:solidFill>
                <a:latin typeface="Times New Roman"/>
                <a:ea typeface="Times New Roman"/>
                <a:cs typeface="Times New Roman"/>
                <a:sym typeface="Times New Roman"/>
              </a:rPr>
              <a:t>			</a:t>
            </a:r>
          </a:p>
          <a:p>
            <a:pPr lvl="0">
              <a:spcBef>
                <a:spcPts val="0"/>
              </a:spcBef>
              <a:buNone/>
            </a:pPr>
            <a:r>
              <a:rPr lang="en" sz="1400">
                <a:solidFill>
                  <a:srgbClr val="FFFFFF"/>
                </a:solidFill>
                <a:latin typeface="Times New Roman"/>
                <a:ea typeface="Times New Roman"/>
                <a:cs typeface="Times New Roman"/>
                <a:sym typeface="Times New Roman"/>
              </a:rPr>
              <a:t>		</a:t>
            </a:r>
          </a:p>
          <a:p>
            <a:pPr lvl="0">
              <a:spcBef>
                <a:spcPts val="0"/>
              </a:spcBef>
              <a:buNone/>
            </a:pPr>
            <a:r>
              <a:t/>
            </a:r>
            <a:endParaRPr sz="1400">
              <a:solidFill>
                <a:srgbClr val="FFFFFF"/>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1888675" y="1788375"/>
            <a:ext cx="6508800" cy="1603800"/>
          </a:xfrm>
          <a:prstGeom prst="rect">
            <a:avLst/>
          </a:prstGeom>
        </p:spPr>
        <p:txBody>
          <a:bodyPr anchorCtr="0" anchor="ctr" bIns="91425" lIns="91425" rIns="91425" wrap="square" tIns="91425">
            <a:noAutofit/>
          </a:bodyPr>
          <a:lstStyle/>
          <a:p>
            <a:pPr lvl="0" rtl="0">
              <a:spcBef>
                <a:spcPts val="0"/>
              </a:spcBef>
              <a:buNone/>
            </a:pPr>
            <a:r>
              <a:rPr lang="en" sz="6000"/>
              <a:t>Proposed method</a:t>
            </a:r>
          </a:p>
          <a:p>
            <a:pPr lvl="0" rtl="0" algn="l">
              <a:lnSpc>
                <a:spcPct val="115000"/>
              </a:lnSpc>
              <a:spcBef>
                <a:spcPts val="300"/>
              </a:spcBef>
              <a:spcAft>
                <a:spcPts val="100"/>
              </a:spcAft>
              <a:buNone/>
            </a:pPr>
            <a:r>
              <a:t/>
            </a:r>
            <a:endParaRPr sz="1050">
              <a:solidFill>
                <a:srgbClr val="222222"/>
              </a:solidFill>
              <a:latin typeface="Arial"/>
              <a:ea typeface="Arial"/>
              <a:cs typeface="Arial"/>
              <a:sym typeface="Arial"/>
            </a:endParaRPr>
          </a:p>
          <a:p>
            <a:pPr lvl="0">
              <a:spcBef>
                <a:spcPts val="0"/>
              </a:spcBef>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767475" y="452975"/>
            <a:ext cx="7505700" cy="747900"/>
          </a:xfrm>
          <a:prstGeom prst="rect">
            <a:avLst/>
          </a:prstGeom>
        </p:spPr>
        <p:txBody>
          <a:bodyPr anchorCtr="0" anchor="t" bIns="91425" lIns="91425" rIns="91425" wrap="square" tIns="91425">
            <a:noAutofit/>
          </a:bodyPr>
          <a:lstStyle/>
          <a:p>
            <a:pPr lvl="0" algn="ctr">
              <a:spcBef>
                <a:spcPts val="0"/>
              </a:spcBef>
              <a:buNone/>
            </a:pPr>
            <a:r>
              <a:rPr lang="en"/>
              <a:t>Proposed Method:</a:t>
            </a:r>
          </a:p>
          <a:p>
            <a:pPr lvl="0">
              <a:spcBef>
                <a:spcPts val="0"/>
              </a:spcBef>
              <a:buNone/>
            </a:pPr>
            <a:r>
              <a:t/>
            </a:r>
            <a:endParaRPr/>
          </a:p>
        </p:txBody>
      </p:sp>
      <p:sp>
        <p:nvSpPr>
          <p:cNvPr id="159" name="Shape 159"/>
          <p:cNvSpPr txBox="1"/>
          <p:nvPr>
            <p:ph idx="1" type="body"/>
          </p:nvPr>
        </p:nvSpPr>
        <p:spPr>
          <a:xfrm>
            <a:off x="311700" y="1152475"/>
            <a:ext cx="3405300" cy="3416400"/>
          </a:xfrm>
          <a:prstGeom prst="rect">
            <a:avLst/>
          </a:prstGeom>
        </p:spPr>
        <p:txBody>
          <a:bodyPr anchorCtr="0" anchor="t" bIns="91425" lIns="91425" rIns="91425" wrap="square" tIns="91425">
            <a:noAutofit/>
          </a:bodyPr>
          <a:lstStyle/>
          <a:p>
            <a:pPr indent="-317500" lvl="0" marL="457200" rtl="0">
              <a:spcBef>
                <a:spcPts val="0"/>
              </a:spcBef>
              <a:spcAft>
                <a:spcPts val="0"/>
              </a:spcAft>
              <a:buClr>
                <a:srgbClr val="000000"/>
              </a:buClr>
              <a:buSzPct val="100000"/>
            </a:pPr>
            <a:r>
              <a:rPr lang="en" sz="1400">
                <a:solidFill>
                  <a:srgbClr val="000000"/>
                </a:solidFill>
              </a:rPr>
              <a:t>F</a:t>
            </a:r>
            <a:r>
              <a:rPr lang="en" sz="1400">
                <a:solidFill>
                  <a:srgbClr val="000000"/>
                </a:solidFill>
              </a:rPr>
              <a:t>eatures are extracted for all the images and saved to database.</a:t>
            </a:r>
          </a:p>
          <a:p>
            <a:pPr indent="-317500" lvl="0" marL="457200" rtl="0">
              <a:spcBef>
                <a:spcPts val="0"/>
              </a:spcBef>
              <a:spcAft>
                <a:spcPts val="0"/>
              </a:spcAft>
              <a:buClr>
                <a:srgbClr val="000000"/>
              </a:buClr>
              <a:buSzPct val="100000"/>
            </a:pPr>
            <a:r>
              <a:rPr lang="en" sz="1400">
                <a:solidFill>
                  <a:srgbClr val="000000"/>
                </a:solidFill>
              </a:rPr>
              <a:t>A query image is provided to system to retrieve  similar image present in the database.</a:t>
            </a:r>
          </a:p>
          <a:p>
            <a:pPr indent="-317500" lvl="0" marL="457200" rtl="0">
              <a:spcBef>
                <a:spcPts val="0"/>
              </a:spcBef>
              <a:spcAft>
                <a:spcPts val="0"/>
              </a:spcAft>
              <a:buClr>
                <a:srgbClr val="000000"/>
              </a:buClr>
              <a:buSzPct val="100000"/>
            </a:pPr>
            <a:r>
              <a:rPr lang="en" sz="1400">
                <a:solidFill>
                  <a:srgbClr val="000000"/>
                </a:solidFill>
              </a:rPr>
              <a:t>Feature extraction is done for this query image .</a:t>
            </a:r>
          </a:p>
          <a:p>
            <a:pPr indent="-317500" lvl="0" marL="457200" rtl="0">
              <a:spcBef>
                <a:spcPts val="0"/>
              </a:spcBef>
              <a:spcAft>
                <a:spcPts val="0"/>
              </a:spcAft>
              <a:buClr>
                <a:srgbClr val="000000"/>
              </a:buClr>
              <a:buSzPct val="100000"/>
            </a:pPr>
            <a:r>
              <a:rPr lang="en" sz="1400">
                <a:solidFill>
                  <a:srgbClr val="000000"/>
                </a:solidFill>
              </a:rPr>
              <a:t>Feature</a:t>
            </a:r>
            <a:r>
              <a:rPr lang="en" sz="1400">
                <a:solidFill>
                  <a:srgbClr val="000000"/>
                </a:solidFill>
              </a:rPr>
              <a:t> similarity is done for the query image and all the images present in the database.</a:t>
            </a:r>
          </a:p>
          <a:p>
            <a:pPr indent="-317500" lvl="0" marL="457200" rtl="0">
              <a:spcBef>
                <a:spcPts val="0"/>
              </a:spcBef>
              <a:spcAft>
                <a:spcPts val="0"/>
              </a:spcAft>
              <a:buClr>
                <a:srgbClr val="000000"/>
              </a:buClr>
              <a:buSzPct val="100000"/>
            </a:pPr>
            <a:r>
              <a:rPr lang="en" sz="1400">
                <a:solidFill>
                  <a:srgbClr val="000000"/>
                </a:solidFill>
              </a:rPr>
              <a:t>List of similar images are displayed.</a:t>
            </a:r>
          </a:p>
          <a:p>
            <a:pPr lvl="0">
              <a:spcBef>
                <a:spcPts val="0"/>
              </a:spcBef>
              <a:spcAft>
                <a:spcPts val="0"/>
              </a:spcAft>
              <a:buNone/>
            </a:pPr>
            <a:r>
              <a:t/>
            </a:r>
            <a:endParaRPr sz="1400">
              <a:solidFill>
                <a:srgbClr val="000000"/>
              </a:solidFill>
            </a:endParaRPr>
          </a:p>
          <a:p>
            <a:pPr lvl="0">
              <a:spcBef>
                <a:spcPts val="0"/>
              </a:spcBef>
              <a:spcAft>
                <a:spcPts val="0"/>
              </a:spcAft>
              <a:buNone/>
            </a:pPr>
            <a:r>
              <a:t/>
            </a:r>
            <a:endParaRPr sz="1400"/>
          </a:p>
        </p:txBody>
      </p:sp>
      <p:pic>
        <p:nvPicPr>
          <p:cNvPr descr="Related image" id="160" name="Shape 160"/>
          <p:cNvPicPr preferRelativeResize="0"/>
          <p:nvPr/>
        </p:nvPicPr>
        <p:blipFill>
          <a:blip r:embed="rId3">
            <a:alphaModFix/>
          </a:blip>
          <a:stretch>
            <a:fillRect/>
          </a:stretch>
        </p:blipFill>
        <p:spPr>
          <a:xfrm>
            <a:off x="4391450" y="1017725"/>
            <a:ext cx="4512450" cy="341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idx="1" type="body"/>
          </p:nvPr>
        </p:nvSpPr>
        <p:spPr>
          <a:xfrm>
            <a:off x="328025" y="4163500"/>
            <a:ext cx="7415100" cy="605100"/>
          </a:xfrm>
          <a:prstGeom prst="rect">
            <a:avLst/>
          </a:prstGeom>
        </p:spPr>
        <p:txBody>
          <a:bodyPr anchorCtr="0" anchor="b" bIns="91425" lIns="91425" rIns="91425" wrap="square" tIns="91425">
            <a:noAutofit/>
          </a:bodyPr>
          <a:lstStyle/>
          <a:p>
            <a:pPr lvl="0">
              <a:spcBef>
                <a:spcPts val="0"/>
              </a:spcBef>
              <a:buNone/>
            </a:pPr>
            <a:r>
              <a:t/>
            </a:r>
            <a:endParaRPr/>
          </a:p>
        </p:txBody>
      </p:sp>
      <p:pic>
        <p:nvPicPr>
          <p:cNvPr id="166" name="Shape 166"/>
          <p:cNvPicPr preferRelativeResize="0"/>
          <p:nvPr/>
        </p:nvPicPr>
        <p:blipFill>
          <a:blip r:embed="rId3">
            <a:alphaModFix/>
          </a:blip>
          <a:stretch>
            <a:fillRect/>
          </a:stretch>
        </p:blipFill>
        <p:spPr>
          <a:xfrm>
            <a:off x="1292150" y="488475"/>
            <a:ext cx="6072560" cy="385869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Shape 171"/>
          <p:cNvSpPr txBox="1"/>
          <p:nvPr>
            <p:ph type="title"/>
          </p:nvPr>
        </p:nvSpPr>
        <p:spPr>
          <a:xfrm>
            <a:off x="1888684" y="1746100"/>
            <a:ext cx="5377500" cy="1646100"/>
          </a:xfrm>
          <a:prstGeom prst="rect">
            <a:avLst/>
          </a:prstGeom>
        </p:spPr>
        <p:txBody>
          <a:bodyPr anchorCtr="0" anchor="ctr" bIns="91425" lIns="91425" rIns="91425" wrap="square" tIns="91425">
            <a:noAutofit/>
          </a:bodyPr>
          <a:lstStyle/>
          <a:p>
            <a:pPr lvl="0">
              <a:spcBef>
                <a:spcPts val="0"/>
              </a:spcBef>
              <a:buNone/>
            </a:pPr>
            <a:r>
              <a:rPr lang="en" sz="6000"/>
              <a:t>Features</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Shape 176"/>
          <p:cNvSpPr txBox="1"/>
          <p:nvPr>
            <p:ph type="title"/>
          </p:nvPr>
        </p:nvSpPr>
        <p:spPr>
          <a:xfrm>
            <a:off x="632550" y="301325"/>
            <a:ext cx="7505700" cy="954600"/>
          </a:xfrm>
          <a:prstGeom prst="rect">
            <a:avLst/>
          </a:prstGeom>
        </p:spPr>
        <p:txBody>
          <a:bodyPr anchorCtr="0" anchor="t" bIns="91425" lIns="91425" rIns="91425" wrap="square" tIns="91425">
            <a:noAutofit/>
          </a:bodyPr>
          <a:lstStyle/>
          <a:p>
            <a:pPr lvl="0" algn="ctr">
              <a:spcBef>
                <a:spcPts val="0"/>
              </a:spcBef>
              <a:buNone/>
            </a:pPr>
            <a:r>
              <a:rPr lang="en"/>
              <a:t>Features Extracted</a:t>
            </a:r>
          </a:p>
        </p:txBody>
      </p:sp>
      <p:sp>
        <p:nvSpPr>
          <p:cNvPr id="177" name="Shape 177"/>
          <p:cNvSpPr txBox="1"/>
          <p:nvPr>
            <p:ph idx="1" type="body"/>
          </p:nvPr>
        </p:nvSpPr>
        <p:spPr>
          <a:xfrm>
            <a:off x="632550" y="917700"/>
            <a:ext cx="5592300" cy="2448000"/>
          </a:xfrm>
          <a:prstGeom prst="rect">
            <a:avLst/>
          </a:prstGeom>
        </p:spPr>
        <p:txBody>
          <a:bodyPr anchorCtr="0" anchor="t" bIns="91425" lIns="91425" rIns="91425" wrap="square" tIns="91425">
            <a:noAutofit/>
          </a:bodyPr>
          <a:lstStyle/>
          <a:p>
            <a:pPr lvl="0">
              <a:spcBef>
                <a:spcPts val="0"/>
              </a:spcBef>
              <a:buNone/>
            </a:pPr>
            <a:r>
              <a:rPr lang="en" sz="1800"/>
              <a:t>For this project we used two features and calculated the description for a image:</a:t>
            </a:r>
          </a:p>
          <a:p>
            <a:pPr indent="-342900" lvl="0" marL="457200" rtl="0">
              <a:spcBef>
                <a:spcPts val="0"/>
              </a:spcBef>
              <a:spcAft>
                <a:spcPts val="0"/>
              </a:spcAft>
              <a:buSzPct val="100000"/>
              <a:buAutoNum type="arabicPeriod"/>
            </a:pPr>
            <a:r>
              <a:rPr lang="en" sz="1800"/>
              <a:t>Color-Based Histograms</a:t>
            </a:r>
          </a:p>
          <a:p>
            <a:pPr indent="-342900" lvl="0" marL="457200">
              <a:spcBef>
                <a:spcPts val="0"/>
              </a:spcBef>
              <a:buSzPct val="100000"/>
              <a:buAutoNum type="arabicPeriod"/>
            </a:pPr>
            <a:r>
              <a:rPr lang="en" sz="1800"/>
              <a:t>Texture Based</a:t>
            </a:r>
          </a:p>
          <a:p>
            <a:pPr lvl="0">
              <a:spcBef>
                <a:spcPts val="0"/>
              </a:spcBef>
              <a:buNone/>
            </a:pPr>
            <a:r>
              <a:t/>
            </a:r>
            <a:endParaRPr sz="1800"/>
          </a:p>
        </p:txBody>
      </p:sp>
      <p:pic>
        <p:nvPicPr>
          <p:cNvPr descr="Image result for color cube" id="178" name="Shape 178"/>
          <p:cNvPicPr preferRelativeResize="0"/>
          <p:nvPr/>
        </p:nvPicPr>
        <p:blipFill>
          <a:blip r:embed="rId3">
            <a:alphaModFix/>
          </a:blip>
          <a:stretch>
            <a:fillRect/>
          </a:stretch>
        </p:blipFill>
        <p:spPr>
          <a:xfrm>
            <a:off x="6458050" y="1072250"/>
            <a:ext cx="1973175" cy="1881675"/>
          </a:xfrm>
          <a:prstGeom prst="rect">
            <a:avLst/>
          </a:prstGeom>
          <a:noFill/>
          <a:ln>
            <a:noFill/>
          </a:ln>
        </p:spPr>
      </p:pic>
      <p:pic>
        <p:nvPicPr>
          <p:cNvPr id="179" name="Shape 179"/>
          <p:cNvPicPr preferRelativeResize="0"/>
          <p:nvPr/>
        </p:nvPicPr>
        <p:blipFill>
          <a:blip r:embed="rId4">
            <a:alphaModFix/>
          </a:blip>
          <a:stretch>
            <a:fillRect/>
          </a:stretch>
        </p:blipFill>
        <p:spPr>
          <a:xfrm>
            <a:off x="6048900" y="3091725"/>
            <a:ext cx="2791474" cy="1310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